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Fira Sans Bold" charset="1" panose="020B0803050000020004"/>
      <p:regular r:id="rId16"/>
    </p:embeddedFont>
    <p:embeddedFont>
      <p:font typeface="Fira Sans" charset="1" panose="020B0503050000020004"/>
      <p:regular r:id="rId17"/>
    </p:embeddedFont>
    <p:embeddedFont>
      <p:font typeface="Verdana Pro Condensed" charset="1" panose="020B06060305040402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jpeg" Type="http://schemas.openxmlformats.org/officeDocument/2006/relationships/image"/><Relationship Id="rId11" Target="../media/image14.jpeg" Type="http://schemas.openxmlformats.org/officeDocument/2006/relationships/image"/><Relationship Id="rId12" Target="../media/image15.jpeg" Type="http://schemas.openxmlformats.org/officeDocument/2006/relationships/image"/><Relationship Id="rId13" Target="../media/image16.png" Type="http://schemas.openxmlformats.org/officeDocument/2006/relationships/image"/><Relationship Id="rId14" Target="../media/image17.jpeg" Type="http://schemas.openxmlformats.org/officeDocument/2006/relationships/image"/><Relationship Id="rId15" Target="../media/image18.png" Type="http://schemas.openxmlformats.org/officeDocument/2006/relationships/image"/><Relationship Id="rId16" Target="../media/image19.png" Type="http://schemas.openxmlformats.org/officeDocument/2006/relationships/image"/><Relationship Id="rId17" Target="../media/image20.png" Type="http://schemas.openxmlformats.org/officeDocument/2006/relationships/image"/><Relationship Id="rId18" Target="../media/image21.png" Type="http://schemas.openxmlformats.org/officeDocument/2006/relationships/image"/><Relationship Id="rId19" Target="../media/image22.png" Type="http://schemas.openxmlformats.org/officeDocument/2006/relationships/image"/><Relationship Id="rId2" Target="../media/image5.jpeg" Type="http://schemas.openxmlformats.org/officeDocument/2006/relationships/image"/><Relationship Id="rId20" Target="../media/image23.png" Type="http://schemas.openxmlformats.org/officeDocument/2006/relationships/image"/><Relationship Id="rId21" Target="../media/image24.png" Type="http://schemas.openxmlformats.org/officeDocument/2006/relationships/image"/><Relationship Id="rId22" Target="../media/image25.png" Type="http://schemas.openxmlformats.org/officeDocument/2006/relationships/image"/><Relationship Id="rId23" Target="../media/image26.png" Type="http://schemas.openxmlformats.org/officeDocument/2006/relationships/image"/><Relationship Id="rId24" Target="../media/image27.png" Type="http://schemas.openxmlformats.org/officeDocument/2006/relationships/image"/><Relationship Id="rId25" Target="../media/image28.png" Type="http://schemas.openxmlformats.org/officeDocument/2006/relationships/image"/><Relationship Id="rId26" Target="../media/image29.png" Type="http://schemas.openxmlformats.org/officeDocument/2006/relationships/image"/><Relationship Id="rId27" Target="../media/image30.png" Type="http://schemas.openxmlformats.org/officeDocument/2006/relationships/image"/><Relationship Id="rId28" Target="../media/image31.png" Type="http://schemas.openxmlformats.org/officeDocument/2006/relationships/image"/><Relationship Id="rId29" Target="../media/image32.png" Type="http://schemas.openxmlformats.org/officeDocument/2006/relationships/image"/><Relationship Id="rId3" Target="../media/image6.png" Type="http://schemas.openxmlformats.org/officeDocument/2006/relationships/image"/><Relationship Id="rId30" Target="../media/image33.png" Type="http://schemas.openxmlformats.org/officeDocument/2006/relationships/image"/><Relationship Id="rId31" Target="../media/image34.png" Type="http://schemas.openxmlformats.org/officeDocument/2006/relationships/image"/><Relationship Id="rId32" Target="../media/image35.png" Type="http://schemas.openxmlformats.org/officeDocument/2006/relationships/image"/><Relationship Id="rId33" Target="../media/image36.pn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Relationship Id="rId6" Target="../media/image9.jpeg" Type="http://schemas.openxmlformats.org/officeDocument/2006/relationships/image"/><Relationship Id="rId7" Target="../media/image10.jpeg" Type="http://schemas.openxmlformats.org/officeDocument/2006/relationships/image"/><Relationship Id="rId8" Target="../media/image11.png" Type="http://schemas.openxmlformats.org/officeDocument/2006/relationships/image"/><Relationship Id="rId9" Target="../media/image12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jpeg" Type="http://schemas.openxmlformats.org/officeDocument/2006/relationships/image"/><Relationship Id="rId11" Target="../media/image14.jpeg" Type="http://schemas.openxmlformats.org/officeDocument/2006/relationships/image"/><Relationship Id="rId12" Target="../media/image15.jpeg" Type="http://schemas.openxmlformats.org/officeDocument/2006/relationships/image"/><Relationship Id="rId13" Target="../media/image16.png" Type="http://schemas.openxmlformats.org/officeDocument/2006/relationships/image"/><Relationship Id="rId14" Target="../media/image17.jpeg" Type="http://schemas.openxmlformats.org/officeDocument/2006/relationships/image"/><Relationship Id="rId15" Target="../media/image18.png" Type="http://schemas.openxmlformats.org/officeDocument/2006/relationships/image"/><Relationship Id="rId16" Target="../media/image19.png" Type="http://schemas.openxmlformats.org/officeDocument/2006/relationships/image"/><Relationship Id="rId17" Target="../media/image20.png" Type="http://schemas.openxmlformats.org/officeDocument/2006/relationships/image"/><Relationship Id="rId18" Target="../media/image21.png" Type="http://schemas.openxmlformats.org/officeDocument/2006/relationships/image"/><Relationship Id="rId19" Target="../media/image22.png" Type="http://schemas.openxmlformats.org/officeDocument/2006/relationships/image"/><Relationship Id="rId2" Target="../media/image5.jpeg" Type="http://schemas.openxmlformats.org/officeDocument/2006/relationships/image"/><Relationship Id="rId20" Target="../media/image23.png" Type="http://schemas.openxmlformats.org/officeDocument/2006/relationships/image"/><Relationship Id="rId21" Target="../media/image24.png" Type="http://schemas.openxmlformats.org/officeDocument/2006/relationships/image"/><Relationship Id="rId22" Target="../media/image25.png" Type="http://schemas.openxmlformats.org/officeDocument/2006/relationships/image"/><Relationship Id="rId23" Target="../media/image26.png" Type="http://schemas.openxmlformats.org/officeDocument/2006/relationships/image"/><Relationship Id="rId24" Target="../media/image27.png" Type="http://schemas.openxmlformats.org/officeDocument/2006/relationships/image"/><Relationship Id="rId25" Target="../media/image28.png" Type="http://schemas.openxmlformats.org/officeDocument/2006/relationships/image"/><Relationship Id="rId26" Target="../media/image29.png" Type="http://schemas.openxmlformats.org/officeDocument/2006/relationships/image"/><Relationship Id="rId27" Target="../media/image30.png" Type="http://schemas.openxmlformats.org/officeDocument/2006/relationships/image"/><Relationship Id="rId28" Target="../media/image31.png" Type="http://schemas.openxmlformats.org/officeDocument/2006/relationships/image"/><Relationship Id="rId29" Target="../media/image32.png" Type="http://schemas.openxmlformats.org/officeDocument/2006/relationships/image"/><Relationship Id="rId3" Target="../media/image6.png" Type="http://schemas.openxmlformats.org/officeDocument/2006/relationships/image"/><Relationship Id="rId30" Target="../media/image33.png" Type="http://schemas.openxmlformats.org/officeDocument/2006/relationships/image"/><Relationship Id="rId31" Target="../media/image34.png" Type="http://schemas.openxmlformats.org/officeDocument/2006/relationships/image"/><Relationship Id="rId32" Target="../media/image35.png" Type="http://schemas.openxmlformats.org/officeDocument/2006/relationships/image"/><Relationship Id="rId33" Target="../media/image36.pn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Relationship Id="rId6" Target="../media/image9.jpeg" Type="http://schemas.openxmlformats.org/officeDocument/2006/relationships/image"/><Relationship Id="rId7" Target="../media/image10.jpeg" Type="http://schemas.openxmlformats.org/officeDocument/2006/relationships/image"/><Relationship Id="rId8" Target="../media/image11.png" Type="http://schemas.openxmlformats.org/officeDocument/2006/relationships/image"/><Relationship Id="rId9" Target="../media/image1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media/image3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41.png" Type="http://schemas.openxmlformats.org/officeDocument/2006/relationships/image"/><Relationship Id="rId5" Target="../media/image4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png" Type="http://schemas.openxmlformats.org/officeDocument/2006/relationships/image"/><Relationship Id="rId4" Target="../media/image45.png" Type="http://schemas.openxmlformats.org/officeDocument/2006/relationships/image"/><Relationship Id="rId5" Target="../media/image4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png" Type="http://schemas.openxmlformats.org/officeDocument/2006/relationships/image"/><Relationship Id="rId4" Target="../media/image49.png" Type="http://schemas.openxmlformats.org/officeDocument/2006/relationships/image"/><Relationship Id="rId5" Target="../media/image5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333" r="0" b="-8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6208" y="326647"/>
            <a:ext cx="1753869" cy="932875"/>
          </a:xfrm>
          <a:custGeom>
            <a:avLst/>
            <a:gdLst/>
            <a:ahLst/>
            <a:cxnLst/>
            <a:rect r="r" b="b" t="t" l="l"/>
            <a:pathLst>
              <a:path h="932875" w="1753869">
                <a:moveTo>
                  <a:pt x="0" y="0"/>
                </a:moveTo>
                <a:lnTo>
                  <a:pt x="1753869" y="0"/>
                </a:lnTo>
                <a:lnTo>
                  <a:pt x="1753869" y="932875"/>
                </a:lnTo>
                <a:lnTo>
                  <a:pt x="0" y="932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079" t="-37058" r="-15440" b="-37676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52634" y="8936464"/>
            <a:ext cx="17262375" cy="1214513"/>
            <a:chOff x="0" y="0"/>
            <a:chExt cx="4546469" cy="31987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46469" cy="319872"/>
            </a:xfrm>
            <a:custGeom>
              <a:avLst/>
              <a:gdLst/>
              <a:ahLst/>
              <a:cxnLst/>
              <a:rect r="r" b="b" t="t" l="l"/>
              <a:pathLst>
                <a:path h="319872" w="4546469">
                  <a:moveTo>
                    <a:pt x="22873" y="0"/>
                  </a:moveTo>
                  <a:lnTo>
                    <a:pt x="4523596" y="0"/>
                  </a:lnTo>
                  <a:cubicBezTo>
                    <a:pt x="4536229" y="0"/>
                    <a:pt x="4546469" y="10240"/>
                    <a:pt x="4546469" y="22873"/>
                  </a:cubicBezTo>
                  <a:lnTo>
                    <a:pt x="4546469" y="296999"/>
                  </a:lnTo>
                  <a:cubicBezTo>
                    <a:pt x="4546469" y="309631"/>
                    <a:pt x="4536229" y="319872"/>
                    <a:pt x="4523596" y="319872"/>
                  </a:cubicBezTo>
                  <a:lnTo>
                    <a:pt x="22873" y="319872"/>
                  </a:lnTo>
                  <a:cubicBezTo>
                    <a:pt x="10240" y="319872"/>
                    <a:pt x="0" y="309631"/>
                    <a:pt x="0" y="296999"/>
                  </a:cubicBezTo>
                  <a:lnTo>
                    <a:pt x="0" y="22873"/>
                  </a:lnTo>
                  <a:cubicBezTo>
                    <a:pt x="0" y="10240"/>
                    <a:pt x="10240" y="0"/>
                    <a:pt x="22873" y="0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546469" cy="3579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382191" y="9258300"/>
            <a:ext cx="2189692" cy="619810"/>
          </a:xfrm>
          <a:custGeom>
            <a:avLst/>
            <a:gdLst/>
            <a:ahLst/>
            <a:cxnLst/>
            <a:rect r="r" b="b" t="t" l="l"/>
            <a:pathLst>
              <a:path h="619810" w="2189692">
                <a:moveTo>
                  <a:pt x="0" y="0"/>
                </a:moveTo>
                <a:lnTo>
                  <a:pt x="2189692" y="0"/>
                </a:lnTo>
                <a:lnTo>
                  <a:pt x="2189692" y="619810"/>
                </a:lnTo>
                <a:lnTo>
                  <a:pt x="0" y="619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99992" y="9106138"/>
            <a:ext cx="924133" cy="924133"/>
          </a:xfrm>
          <a:custGeom>
            <a:avLst/>
            <a:gdLst/>
            <a:ahLst/>
            <a:cxnLst/>
            <a:rect r="r" b="b" t="t" l="l"/>
            <a:pathLst>
              <a:path h="924133" w="924133">
                <a:moveTo>
                  <a:pt x="0" y="0"/>
                </a:moveTo>
                <a:lnTo>
                  <a:pt x="924134" y="0"/>
                </a:lnTo>
                <a:lnTo>
                  <a:pt x="924134" y="924133"/>
                </a:lnTo>
                <a:lnTo>
                  <a:pt x="0" y="92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18811" y="3333590"/>
            <a:ext cx="3735862" cy="1987089"/>
          </a:xfrm>
          <a:custGeom>
            <a:avLst/>
            <a:gdLst/>
            <a:ahLst/>
            <a:cxnLst/>
            <a:rect r="r" b="b" t="t" l="l"/>
            <a:pathLst>
              <a:path h="1987089" w="3735862">
                <a:moveTo>
                  <a:pt x="0" y="0"/>
                </a:moveTo>
                <a:lnTo>
                  <a:pt x="3735862" y="0"/>
                </a:lnTo>
                <a:lnTo>
                  <a:pt x="3735862" y="1987090"/>
                </a:lnTo>
                <a:lnTo>
                  <a:pt x="0" y="1987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079" t="-37058" r="-15440" b="-3767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87085" y="3333590"/>
            <a:ext cx="3735862" cy="1987089"/>
          </a:xfrm>
          <a:custGeom>
            <a:avLst/>
            <a:gdLst/>
            <a:ahLst/>
            <a:cxnLst/>
            <a:rect r="r" b="b" t="t" l="l"/>
            <a:pathLst>
              <a:path h="1987089" w="3735862">
                <a:moveTo>
                  <a:pt x="0" y="0"/>
                </a:moveTo>
                <a:lnTo>
                  <a:pt x="3735862" y="0"/>
                </a:lnTo>
                <a:lnTo>
                  <a:pt x="3735862" y="1987090"/>
                </a:lnTo>
                <a:lnTo>
                  <a:pt x="0" y="1987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079" t="-37058" r="-15440" b="-3767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111247" y="5133975"/>
            <a:ext cx="317726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75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Centro-Piani-Rencio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75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Zentrum-Bozner Boden- Rentsch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208" y="326647"/>
            <a:ext cx="2468428" cy="1312947"/>
          </a:xfrm>
          <a:custGeom>
            <a:avLst/>
            <a:gdLst/>
            <a:ahLst/>
            <a:cxnLst/>
            <a:rect r="r" b="b" t="t" l="l"/>
            <a:pathLst>
              <a:path h="1312947" w="2468428">
                <a:moveTo>
                  <a:pt x="0" y="0"/>
                </a:moveTo>
                <a:lnTo>
                  <a:pt x="2468428" y="0"/>
                </a:lnTo>
                <a:lnTo>
                  <a:pt x="2468428" y="1312947"/>
                </a:lnTo>
                <a:lnTo>
                  <a:pt x="0" y="1312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079" t="-37058" r="-15440" b="-3767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99539" y="2213085"/>
            <a:ext cx="14116709" cy="162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99"/>
              </a:lnSpc>
            </a:pPr>
            <a:r>
              <a:rPr lang="en-US" sz="10749" b="true">
                <a:solidFill>
                  <a:srgbClr val="03030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Conferenza stampa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876612" y="4008118"/>
            <a:ext cx="14116709" cy="162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99"/>
              </a:lnSpc>
            </a:pPr>
            <a:r>
              <a:rPr lang="en-US" sz="10749" b="true">
                <a:solidFill>
                  <a:srgbClr val="03030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Pressekonferenz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19735" y="6504924"/>
            <a:ext cx="13197434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6750" b="true">
                <a:solidFill>
                  <a:srgbClr val="03030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31 luglio 2025 - Sala di Giunta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758815" y="7865901"/>
            <a:ext cx="12737797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6750" b="true">
                <a:solidFill>
                  <a:srgbClr val="03030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31. Juli 2025 - Stadtratssaal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895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266" y="967710"/>
            <a:ext cx="2843470" cy="1073661"/>
          </a:xfrm>
          <a:custGeom>
            <a:avLst/>
            <a:gdLst/>
            <a:ahLst/>
            <a:cxnLst/>
            <a:rect r="r" b="b" t="t" l="l"/>
            <a:pathLst>
              <a:path h="1073661" w="2843470">
                <a:moveTo>
                  <a:pt x="0" y="0"/>
                </a:moveTo>
                <a:lnTo>
                  <a:pt x="2843471" y="0"/>
                </a:lnTo>
                <a:lnTo>
                  <a:pt x="2843471" y="1073661"/>
                </a:lnTo>
                <a:lnTo>
                  <a:pt x="0" y="1073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202189" y="335244"/>
            <a:ext cx="2665297" cy="976165"/>
          </a:xfrm>
          <a:custGeom>
            <a:avLst/>
            <a:gdLst/>
            <a:ahLst/>
            <a:cxnLst/>
            <a:rect r="r" b="b" t="t" l="l"/>
            <a:pathLst>
              <a:path h="976165" w="2665297">
                <a:moveTo>
                  <a:pt x="0" y="0"/>
                </a:moveTo>
                <a:lnTo>
                  <a:pt x="2665298" y="0"/>
                </a:lnTo>
                <a:lnTo>
                  <a:pt x="2665298" y="976165"/>
                </a:lnTo>
                <a:lnTo>
                  <a:pt x="0" y="976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933477" y="2676308"/>
            <a:ext cx="1448520" cy="1439523"/>
          </a:xfrm>
          <a:custGeom>
            <a:avLst/>
            <a:gdLst/>
            <a:ahLst/>
            <a:cxnLst/>
            <a:rect r="r" b="b" t="t" l="l"/>
            <a:pathLst>
              <a:path h="1439523" w="1448520">
                <a:moveTo>
                  <a:pt x="0" y="0"/>
                </a:moveTo>
                <a:lnTo>
                  <a:pt x="1448520" y="0"/>
                </a:lnTo>
                <a:lnTo>
                  <a:pt x="1448520" y="1439523"/>
                </a:lnTo>
                <a:lnTo>
                  <a:pt x="0" y="1439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46454" y="3225934"/>
            <a:ext cx="1731307" cy="1661173"/>
          </a:xfrm>
          <a:custGeom>
            <a:avLst/>
            <a:gdLst/>
            <a:ahLst/>
            <a:cxnLst/>
            <a:rect r="r" b="b" t="t" l="l"/>
            <a:pathLst>
              <a:path h="1661173" w="1731307">
                <a:moveTo>
                  <a:pt x="0" y="0"/>
                </a:moveTo>
                <a:lnTo>
                  <a:pt x="1731307" y="0"/>
                </a:lnTo>
                <a:lnTo>
                  <a:pt x="1731307" y="1661172"/>
                </a:lnTo>
                <a:lnTo>
                  <a:pt x="0" y="1661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4266" y="6728500"/>
            <a:ext cx="3338448" cy="834612"/>
          </a:xfrm>
          <a:custGeom>
            <a:avLst/>
            <a:gdLst/>
            <a:ahLst/>
            <a:cxnLst/>
            <a:rect r="r" b="b" t="t" l="l"/>
            <a:pathLst>
              <a:path h="834612" w="3338448">
                <a:moveTo>
                  <a:pt x="0" y="0"/>
                </a:moveTo>
                <a:lnTo>
                  <a:pt x="3338449" y="0"/>
                </a:lnTo>
                <a:lnTo>
                  <a:pt x="3338449" y="834612"/>
                </a:lnTo>
                <a:lnTo>
                  <a:pt x="0" y="834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9203" y="8597019"/>
            <a:ext cx="2816095" cy="1154098"/>
          </a:xfrm>
          <a:custGeom>
            <a:avLst/>
            <a:gdLst/>
            <a:ahLst/>
            <a:cxnLst/>
            <a:rect r="r" b="b" t="t" l="l"/>
            <a:pathLst>
              <a:path h="1154098" w="2816095">
                <a:moveTo>
                  <a:pt x="0" y="0"/>
                </a:moveTo>
                <a:lnTo>
                  <a:pt x="2816096" y="0"/>
                </a:lnTo>
                <a:lnTo>
                  <a:pt x="2816096" y="1154098"/>
                </a:lnTo>
                <a:lnTo>
                  <a:pt x="0" y="11540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83466" y="6768138"/>
            <a:ext cx="3102743" cy="692402"/>
          </a:xfrm>
          <a:custGeom>
            <a:avLst/>
            <a:gdLst/>
            <a:ahLst/>
            <a:cxnLst/>
            <a:rect r="r" b="b" t="t" l="l"/>
            <a:pathLst>
              <a:path h="692402" w="3102743">
                <a:moveTo>
                  <a:pt x="0" y="0"/>
                </a:moveTo>
                <a:lnTo>
                  <a:pt x="3102744" y="0"/>
                </a:lnTo>
                <a:lnTo>
                  <a:pt x="3102744" y="692402"/>
                </a:lnTo>
                <a:lnTo>
                  <a:pt x="0" y="692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28061" y="335244"/>
            <a:ext cx="3797774" cy="1898887"/>
          </a:xfrm>
          <a:custGeom>
            <a:avLst/>
            <a:gdLst/>
            <a:ahLst/>
            <a:cxnLst/>
            <a:rect r="r" b="b" t="t" l="l"/>
            <a:pathLst>
              <a:path h="1898887" w="3797774">
                <a:moveTo>
                  <a:pt x="0" y="0"/>
                </a:moveTo>
                <a:lnTo>
                  <a:pt x="3797773" y="0"/>
                </a:lnTo>
                <a:lnTo>
                  <a:pt x="3797773" y="1898886"/>
                </a:lnTo>
                <a:lnTo>
                  <a:pt x="0" y="18988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73973" y="3945695"/>
            <a:ext cx="1709517" cy="1475794"/>
          </a:xfrm>
          <a:custGeom>
            <a:avLst/>
            <a:gdLst/>
            <a:ahLst/>
            <a:cxnLst/>
            <a:rect r="r" b="b" t="t" l="l"/>
            <a:pathLst>
              <a:path h="1475794" w="1709517">
                <a:moveTo>
                  <a:pt x="0" y="0"/>
                </a:moveTo>
                <a:lnTo>
                  <a:pt x="1709518" y="0"/>
                </a:lnTo>
                <a:lnTo>
                  <a:pt x="1709518" y="1475794"/>
                </a:lnTo>
                <a:lnTo>
                  <a:pt x="0" y="1475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99604" y="604937"/>
            <a:ext cx="2779060" cy="1436434"/>
          </a:xfrm>
          <a:custGeom>
            <a:avLst/>
            <a:gdLst/>
            <a:ahLst/>
            <a:cxnLst/>
            <a:rect r="r" b="b" t="t" l="l"/>
            <a:pathLst>
              <a:path h="1436434" w="2779060">
                <a:moveTo>
                  <a:pt x="0" y="0"/>
                </a:moveTo>
                <a:lnTo>
                  <a:pt x="2779060" y="0"/>
                </a:lnTo>
                <a:lnTo>
                  <a:pt x="2779060" y="1436434"/>
                </a:lnTo>
                <a:lnTo>
                  <a:pt x="0" y="14364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491581" y="9420198"/>
            <a:ext cx="3886179" cy="661838"/>
          </a:xfrm>
          <a:custGeom>
            <a:avLst/>
            <a:gdLst/>
            <a:ahLst/>
            <a:cxnLst/>
            <a:rect r="r" b="b" t="t" l="l"/>
            <a:pathLst>
              <a:path h="661838" w="3886179">
                <a:moveTo>
                  <a:pt x="0" y="0"/>
                </a:moveTo>
                <a:lnTo>
                  <a:pt x="3886180" y="0"/>
                </a:lnTo>
                <a:lnTo>
                  <a:pt x="3886180" y="661838"/>
                </a:lnTo>
                <a:lnTo>
                  <a:pt x="0" y="661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579774" y="8274659"/>
            <a:ext cx="2019212" cy="1593927"/>
          </a:xfrm>
          <a:custGeom>
            <a:avLst/>
            <a:gdLst/>
            <a:ahLst/>
            <a:cxnLst/>
            <a:rect r="r" b="b" t="t" l="l"/>
            <a:pathLst>
              <a:path h="1593927" w="2019212">
                <a:moveTo>
                  <a:pt x="0" y="0"/>
                </a:moveTo>
                <a:lnTo>
                  <a:pt x="2019212" y="0"/>
                </a:lnTo>
                <a:lnTo>
                  <a:pt x="2019212" y="1593926"/>
                </a:lnTo>
                <a:lnTo>
                  <a:pt x="0" y="15939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601000" y="9071622"/>
            <a:ext cx="1583822" cy="895991"/>
          </a:xfrm>
          <a:custGeom>
            <a:avLst/>
            <a:gdLst/>
            <a:ahLst/>
            <a:cxnLst/>
            <a:rect r="r" b="b" t="t" l="l"/>
            <a:pathLst>
              <a:path h="895991" w="1583822">
                <a:moveTo>
                  <a:pt x="0" y="0"/>
                </a:moveTo>
                <a:lnTo>
                  <a:pt x="1583822" y="0"/>
                </a:lnTo>
                <a:lnTo>
                  <a:pt x="1583822" y="895991"/>
                </a:lnTo>
                <a:lnTo>
                  <a:pt x="0" y="8959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927580" y="7114339"/>
            <a:ext cx="1323109" cy="1323109"/>
          </a:xfrm>
          <a:custGeom>
            <a:avLst/>
            <a:gdLst/>
            <a:ahLst/>
            <a:cxnLst/>
            <a:rect r="r" b="b" t="t" l="l"/>
            <a:pathLst>
              <a:path h="1323109" w="1323109">
                <a:moveTo>
                  <a:pt x="0" y="0"/>
                </a:moveTo>
                <a:lnTo>
                  <a:pt x="1323108" y="0"/>
                </a:lnTo>
                <a:lnTo>
                  <a:pt x="1323108" y="1323109"/>
                </a:lnTo>
                <a:lnTo>
                  <a:pt x="0" y="1323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657737" y="4501571"/>
            <a:ext cx="1589272" cy="1589272"/>
          </a:xfrm>
          <a:custGeom>
            <a:avLst/>
            <a:gdLst/>
            <a:ahLst/>
            <a:cxnLst/>
            <a:rect r="r" b="b" t="t" l="l"/>
            <a:pathLst>
              <a:path h="1589272" w="1589272">
                <a:moveTo>
                  <a:pt x="0" y="0"/>
                </a:moveTo>
                <a:lnTo>
                  <a:pt x="1589271" y="0"/>
                </a:lnTo>
                <a:lnTo>
                  <a:pt x="1589271" y="1589271"/>
                </a:lnTo>
                <a:lnTo>
                  <a:pt x="0" y="15892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71461" y="2676308"/>
            <a:ext cx="1647242" cy="1647242"/>
          </a:xfrm>
          <a:custGeom>
            <a:avLst/>
            <a:gdLst/>
            <a:ahLst/>
            <a:cxnLst/>
            <a:rect r="r" b="b" t="t" l="l"/>
            <a:pathLst>
              <a:path h="1647242" w="1647242">
                <a:moveTo>
                  <a:pt x="0" y="0"/>
                </a:moveTo>
                <a:lnTo>
                  <a:pt x="1647243" y="0"/>
                </a:lnTo>
                <a:lnTo>
                  <a:pt x="1647243" y="1647242"/>
                </a:lnTo>
                <a:lnTo>
                  <a:pt x="0" y="16472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213862" y="4835488"/>
            <a:ext cx="1239029" cy="1297776"/>
          </a:xfrm>
          <a:custGeom>
            <a:avLst/>
            <a:gdLst/>
            <a:ahLst/>
            <a:cxnLst/>
            <a:rect r="r" b="b" t="t" l="l"/>
            <a:pathLst>
              <a:path h="1297776" w="1239029">
                <a:moveTo>
                  <a:pt x="0" y="0"/>
                </a:moveTo>
                <a:lnTo>
                  <a:pt x="1239029" y="0"/>
                </a:lnTo>
                <a:lnTo>
                  <a:pt x="1239029" y="1297776"/>
                </a:lnTo>
                <a:lnTo>
                  <a:pt x="0" y="12977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715785" y="2362094"/>
            <a:ext cx="1559438" cy="1033975"/>
          </a:xfrm>
          <a:custGeom>
            <a:avLst/>
            <a:gdLst/>
            <a:ahLst/>
            <a:cxnLst/>
            <a:rect r="r" b="b" t="t" l="l"/>
            <a:pathLst>
              <a:path h="1033975" w="1559438">
                <a:moveTo>
                  <a:pt x="0" y="0"/>
                </a:moveTo>
                <a:lnTo>
                  <a:pt x="1559438" y="0"/>
                </a:lnTo>
                <a:lnTo>
                  <a:pt x="1559438" y="1033975"/>
                </a:lnTo>
                <a:lnTo>
                  <a:pt x="0" y="10339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259818" y="4833879"/>
            <a:ext cx="1934259" cy="1934259"/>
          </a:xfrm>
          <a:custGeom>
            <a:avLst/>
            <a:gdLst/>
            <a:ahLst/>
            <a:cxnLst/>
            <a:rect r="r" b="b" t="t" l="l"/>
            <a:pathLst>
              <a:path h="1934259" w="1934259">
                <a:moveTo>
                  <a:pt x="0" y="0"/>
                </a:moveTo>
                <a:lnTo>
                  <a:pt x="1934259" y="0"/>
                </a:lnTo>
                <a:lnTo>
                  <a:pt x="1934259" y="1934259"/>
                </a:lnTo>
                <a:lnTo>
                  <a:pt x="0" y="19342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651865" y="5143500"/>
            <a:ext cx="1989179" cy="1265118"/>
          </a:xfrm>
          <a:custGeom>
            <a:avLst/>
            <a:gdLst/>
            <a:ahLst/>
            <a:cxnLst/>
            <a:rect r="r" b="b" t="t" l="l"/>
            <a:pathLst>
              <a:path h="1265118" w="1989179">
                <a:moveTo>
                  <a:pt x="0" y="0"/>
                </a:moveTo>
                <a:lnTo>
                  <a:pt x="1989179" y="0"/>
                </a:lnTo>
                <a:lnTo>
                  <a:pt x="1989179" y="1265118"/>
                </a:lnTo>
                <a:lnTo>
                  <a:pt x="0" y="126511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202247" y="2942055"/>
            <a:ext cx="2522301" cy="908028"/>
          </a:xfrm>
          <a:custGeom>
            <a:avLst/>
            <a:gdLst/>
            <a:ahLst/>
            <a:cxnLst/>
            <a:rect r="r" b="b" t="t" l="l"/>
            <a:pathLst>
              <a:path h="908028" w="2522301">
                <a:moveTo>
                  <a:pt x="0" y="0"/>
                </a:moveTo>
                <a:lnTo>
                  <a:pt x="2522301" y="0"/>
                </a:lnTo>
                <a:lnTo>
                  <a:pt x="2522301" y="908029"/>
                </a:lnTo>
                <a:lnTo>
                  <a:pt x="0" y="90802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33956" y="2317300"/>
            <a:ext cx="1275621" cy="1352466"/>
          </a:xfrm>
          <a:custGeom>
            <a:avLst/>
            <a:gdLst/>
            <a:ahLst/>
            <a:cxnLst/>
            <a:rect r="r" b="b" t="t" l="l"/>
            <a:pathLst>
              <a:path h="1352466" w="1275621">
                <a:moveTo>
                  <a:pt x="0" y="0"/>
                </a:moveTo>
                <a:lnTo>
                  <a:pt x="1275621" y="0"/>
                </a:lnTo>
                <a:lnTo>
                  <a:pt x="1275621" y="1352466"/>
                </a:lnTo>
                <a:lnTo>
                  <a:pt x="0" y="135246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144344" y="7210317"/>
            <a:ext cx="1382624" cy="1382624"/>
          </a:xfrm>
          <a:custGeom>
            <a:avLst/>
            <a:gdLst/>
            <a:ahLst/>
            <a:cxnLst/>
            <a:rect r="r" b="b" t="t" l="l"/>
            <a:pathLst>
              <a:path h="1382624" w="1382624">
                <a:moveTo>
                  <a:pt x="0" y="0"/>
                </a:moveTo>
                <a:lnTo>
                  <a:pt x="1382624" y="0"/>
                </a:lnTo>
                <a:lnTo>
                  <a:pt x="1382624" y="1382624"/>
                </a:lnTo>
                <a:lnTo>
                  <a:pt x="0" y="138262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75490" y="2503621"/>
            <a:ext cx="1633265" cy="1223226"/>
          </a:xfrm>
          <a:custGeom>
            <a:avLst/>
            <a:gdLst/>
            <a:ahLst/>
            <a:cxnLst/>
            <a:rect r="r" b="b" t="t" l="l"/>
            <a:pathLst>
              <a:path h="1223226" w="1633265">
                <a:moveTo>
                  <a:pt x="0" y="0"/>
                </a:moveTo>
                <a:lnTo>
                  <a:pt x="1633264" y="0"/>
                </a:lnTo>
                <a:lnTo>
                  <a:pt x="1633264" y="1223226"/>
                </a:lnTo>
                <a:lnTo>
                  <a:pt x="0" y="122322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038982" y="5789176"/>
            <a:ext cx="2210724" cy="805358"/>
          </a:xfrm>
          <a:custGeom>
            <a:avLst/>
            <a:gdLst/>
            <a:ahLst/>
            <a:cxnLst/>
            <a:rect r="r" b="b" t="t" l="l"/>
            <a:pathLst>
              <a:path h="805358" w="2210724">
                <a:moveTo>
                  <a:pt x="0" y="0"/>
                </a:moveTo>
                <a:lnTo>
                  <a:pt x="2210724" y="0"/>
                </a:lnTo>
                <a:lnTo>
                  <a:pt x="2210724" y="805358"/>
                </a:lnTo>
                <a:lnTo>
                  <a:pt x="0" y="80535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831240" y="4636581"/>
            <a:ext cx="1597599" cy="847795"/>
          </a:xfrm>
          <a:custGeom>
            <a:avLst/>
            <a:gdLst/>
            <a:ahLst/>
            <a:cxnLst/>
            <a:rect r="r" b="b" t="t" l="l"/>
            <a:pathLst>
              <a:path h="847795" w="1597599">
                <a:moveTo>
                  <a:pt x="0" y="0"/>
                </a:moveTo>
                <a:lnTo>
                  <a:pt x="1597599" y="0"/>
                </a:lnTo>
                <a:lnTo>
                  <a:pt x="1597599" y="847795"/>
                </a:lnTo>
                <a:lnTo>
                  <a:pt x="0" y="84779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-945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417217" y="2271892"/>
            <a:ext cx="1454254" cy="1228037"/>
          </a:xfrm>
          <a:custGeom>
            <a:avLst/>
            <a:gdLst/>
            <a:ahLst/>
            <a:cxnLst/>
            <a:rect r="r" b="b" t="t" l="l"/>
            <a:pathLst>
              <a:path h="1228037" w="1454254">
                <a:moveTo>
                  <a:pt x="0" y="0"/>
                </a:moveTo>
                <a:lnTo>
                  <a:pt x="1454254" y="0"/>
                </a:lnTo>
                <a:lnTo>
                  <a:pt x="1454254" y="1228037"/>
                </a:lnTo>
                <a:lnTo>
                  <a:pt x="0" y="122803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4904274" y="7197416"/>
            <a:ext cx="4142432" cy="704213"/>
          </a:xfrm>
          <a:custGeom>
            <a:avLst/>
            <a:gdLst/>
            <a:ahLst/>
            <a:cxnLst/>
            <a:rect r="r" b="b" t="t" l="l"/>
            <a:pathLst>
              <a:path h="704213" w="4142432">
                <a:moveTo>
                  <a:pt x="0" y="0"/>
                </a:moveTo>
                <a:lnTo>
                  <a:pt x="4142432" y="0"/>
                </a:lnTo>
                <a:lnTo>
                  <a:pt x="4142432" y="704213"/>
                </a:lnTo>
                <a:lnTo>
                  <a:pt x="0" y="704213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6144369" y="3996338"/>
            <a:ext cx="3295507" cy="687254"/>
          </a:xfrm>
          <a:custGeom>
            <a:avLst/>
            <a:gdLst/>
            <a:ahLst/>
            <a:cxnLst/>
            <a:rect r="r" b="b" t="t" l="l"/>
            <a:pathLst>
              <a:path h="687254" w="3295507">
                <a:moveTo>
                  <a:pt x="0" y="0"/>
                </a:moveTo>
                <a:lnTo>
                  <a:pt x="3295506" y="0"/>
                </a:lnTo>
                <a:lnTo>
                  <a:pt x="3295506" y="687254"/>
                </a:lnTo>
                <a:lnTo>
                  <a:pt x="0" y="68725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5352189" y="1687904"/>
            <a:ext cx="1159918" cy="1095478"/>
          </a:xfrm>
          <a:custGeom>
            <a:avLst/>
            <a:gdLst/>
            <a:ahLst/>
            <a:cxnLst/>
            <a:rect r="r" b="b" t="t" l="l"/>
            <a:pathLst>
              <a:path h="1095478" w="1159918">
                <a:moveTo>
                  <a:pt x="0" y="0"/>
                </a:moveTo>
                <a:lnTo>
                  <a:pt x="1159918" y="0"/>
                </a:lnTo>
                <a:lnTo>
                  <a:pt x="1159918" y="1095478"/>
                </a:lnTo>
                <a:lnTo>
                  <a:pt x="0" y="109547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7449089" y="8274659"/>
            <a:ext cx="1845150" cy="1305444"/>
          </a:xfrm>
          <a:custGeom>
            <a:avLst/>
            <a:gdLst/>
            <a:ahLst/>
            <a:cxnLst/>
            <a:rect r="r" b="b" t="t" l="l"/>
            <a:pathLst>
              <a:path h="1305444" w="1845150">
                <a:moveTo>
                  <a:pt x="0" y="0"/>
                </a:moveTo>
                <a:lnTo>
                  <a:pt x="1845151" y="0"/>
                </a:lnTo>
                <a:lnTo>
                  <a:pt x="1845151" y="1305444"/>
                </a:lnTo>
                <a:lnTo>
                  <a:pt x="0" y="130544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4436857" y="7745041"/>
            <a:ext cx="1342975" cy="1390655"/>
          </a:xfrm>
          <a:custGeom>
            <a:avLst/>
            <a:gdLst/>
            <a:ahLst/>
            <a:cxnLst/>
            <a:rect r="r" b="b" t="t" l="l"/>
            <a:pathLst>
              <a:path h="1390655" w="1342975">
                <a:moveTo>
                  <a:pt x="0" y="0"/>
                </a:moveTo>
                <a:lnTo>
                  <a:pt x="1342975" y="0"/>
                </a:lnTo>
                <a:lnTo>
                  <a:pt x="1342975" y="1390655"/>
                </a:lnTo>
                <a:lnTo>
                  <a:pt x="0" y="1390655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895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266" y="967710"/>
            <a:ext cx="2843470" cy="1073661"/>
          </a:xfrm>
          <a:custGeom>
            <a:avLst/>
            <a:gdLst/>
            <a:ahLst/>
            <a:cxnLst/>
            <a:rect r="r" b="b" t="t" l="l"/>
            <a:pathLst>
              <a:path h="1073661" w="2843470">
                <a:moveTo>
                  <a:pt x="0" y="0"/>
                </a:moveTo>
                <a:lnTo>
                  <a:pt x="2843471" y="0"/>
                </a:lnTo>
                <a:lnTo>
                  <a:pt x="2843471" y="1073661"/>
                </a:lnTo>
                <a:lnTo>
                  <a:pt x="0" y="1073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202189" y="335244"/>
            <a:ext cx="2665297" cy="976165"/>
          </a:xfrm>
          <a:custGeom>
            <a:avLst/>
            <a:gdLst/>
            <a:ahLst/>
            <a:cxnLst/>
            <a:rect r="r" b="b" t="t" l="l"/>
            <a:pathLst>
              <a:path h="976165" w="2665297">
                <a:moveTo>
                  <a:pt x="0" y="0"/>
                </a:moveTo>
                <a:lnTo>
                  <a:pt x="2665298" y="0"/>
                </a:lnTo>
                <a:lnTo>
                  <a:pt x="2665298" y="976165"/>
                </a:lnTo>
                <a:lnTo>
                  <a:pt x="0" y="976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933477" y="2676308"/>
            <a:ext cx="1448520" cy="1439523"/>
          </a:xfrm>
          <a:custGeom>
            <a:avLst/>
            <a:gdLst/>
            <a:ahLst/>
            <a:cxnLst/>
            <a:rect r="r" b="b" t="t" l="l"/>
            <a:pathLst>
              <a:path h="1439523" w="1448520">
                <a:moveTo>
                  <a:pt x="0" y="0"/>
                </a:moveTo>
                <a:lnTo>
                  <a:pt x="1448520" y="0"/>
                </a:lnTo>
                <a:lnTo>
                  <a:pt x="1448520" y="1439523"/>
                </a:lnTo>
                <a:lnTo>
                  <a:pt x="0" y="1439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46454" y="3225934"/>
            <a:ext cx="1731307" cy="1661173"/>
          </a:xfrm>
          <a:custGeom>
            <a:avLst/>
            <a:gdLst/>
            <a:ahLst/>
            <a:cxnLst/>
            <a:rect r="r" b="b" t="t" l="l"/>
            <a:pathLst>
              <a:path h="1661173" w="1731307">
                <a:moveTo>
                  <a:pt x="0" y="0"/>
                </a:moveTo>
                <a:lnTo>
                  <a:pt x="1731307" y="0"/>
                </a:lnTo>
                <a:lnTo>
                  <a:pt x="1731307" y="1661172"/>
                </a:lnTo>
                <a:lnTo>
                  <a:pt x="0" y="1661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4266" y="6728500"/>
            <a:ext cx="3338448" cy="834612"/>
          </a:xfrm>
          <a:custGeom>
            <a:avLst/>
            <a:gdLst/>
            <a:ahLst/>
            <a:cxnLst/>
            <a:rect r="r" b="b" t="t" l="l"/>
            <a:pathLst>
              <a:path h="834612" w="3338448">
                <a:moveTo>
                  <a:pt x="0" y="0"/>
                </a:moveTo>
                <a:lnTo>
                  <a:pt x="3338449" y="0"/>
                </a:lnTo>
                <a:lnTo>
                  <a:pt x="3338449" y="834612"/>
                </a:lnTo>
                <a:lnTo>
                  <a:pt x="0" y="834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9203" y="8597019"/>
            <a:ext cx="2816095" cy="1154098"/>
          </a:xfrm>
          <a:custGeom>
            <a:avLst/>
            <a:gdLst/>
            <a:ahLst/>
            <a:cxnLst/>
            <a:rect r="r" b="b" t="t" l="l"/>
            <a:pathLst>
              <a:path h="1154098" w="2816095">
                <a:moveTo>
                  <a:pt x="0" y="0"/>
                </a:moveTo>
                <a:lnTo>
                  <a:pt x="2816096" y="0"/>
                </a:lnTo>
                <a:lnTo>
                  <a:pt x="2816096" y="1154098"/>
                </a:lnTo>
                <a:lnTo>
                  <a:pt x="0" y="11540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83466" y="6768138"/>
            <a:ext cx="3102743" cy="692402"/>
          </a:xfrm>
          <a:custGeom>
            <a:avLst/>
            <a:gdLst/>
            <a:ahLst/>
            <a:cxnLst/>
            <a:rect r="r" b="b" t="t" l="l"/>
            <a:pathLst>
              <a:path h="692402" w="3102743">
                <a:moveTo>
                  <a:pt x="0" y="0"/>
                </a:moveTo>
                <a:lnTo>
                  <a:pt x="3102744" y="0"/>
                </a:lnTo>
                <a:lnTo>
                  <a:pt x="3102744" y="692402"/>
                </a:lnTo>
                <a:lnTo>
                  <a:pt x="0" y="692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28061" y="335244"/>
            <a:ext cx="3797774" cy="1898887"/>
          </a:xfrm>
          <a:custGeom>
            <a:avLst/>
            <a:gdLst/>
            <a:ahLst/>
            <a:cxnLst/>
            <a:rect r="r" b="b" t="t" l="l"/>
            <a:pathLst>
              <a:path h="1898887" w="3797774">
                <a:moveTo>
                  <a:pt x="0" y="0"/>
                </a:moveTo>
                <a:lnTo>
                  <a:pt x="3797773" y="0"/>
                </a:lnTo>
                <a:lnTo>
                  <a:pt x="3797773" y="1898886"/>
                </a:lnTo>
                <a:lnTo>
                  <a:pt x="0" y="18988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73973" y="3945695"/>
            <a:ext cx="1709517" cy="1475794"/>
          </a:xfrm>
          <a:custGeom>
            <a:avLst/>
            <a:gdLst/>
            <a:ahLst/>
            <a:cxnLst/>
            <a:rect r="r" b="b" t="t" l="l"/>
            <a:pathLst>
              <a:path h="1475794" w="1709517">
                <a:moveTo>
                  <a:pt x="0" y="0"/>
                </a:moveTo>
                <a:lnTo>
                  <a:pt x="1709518" y="0"/>
                </a:lnTo>
                <a:lnTo>
                  <a:pt x="1709518" y="1475794"/>
                </a:lnTo>
                <a:lnTo>
                  <a:pt x="0" y="1475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99604" y="604937"/>
            <a:ext cx="2779060" cy="1436434"/>
          </a:xfrm>
          <a:custGeom>
            <a:avLst/>
            <a:gdLst/>
            <a:ahLst/>
            <a:cxnLst/>
            <a:rect r="r" b="b" t="t" l="l"/>
            <a:pathLst>
              <a:path h="1436434" w="2779060">
                <a:moveTo>
                  <a:pt x="0" y="0"/>
                </a:moveTo>
                <a:lnTo>
                  <a:pt x="2779060" y="0"/>
                </a:lnTo>
                <a:lnTo>
                  <a:pt x="2779060" y="1436434"/>
                </a:lnTo>
                <a:lnTo>
                  <a:pt x="0" y="14364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833376" y="9305774"/>
            <a:ext cx="3886179" cy="661838"/>
          </a:xfrm>
          <a:custGeom>
            <a:avLst/>
            <a:gdLst/>
            <a:ahLst/>
            <a:cxnLst/>
            <a:rect r="r" b="b" t="t" l="l"/>
            <a:pathLst>
              <a:path h="661838" w="3886179">
                <a:moveTo>
                  <a:pt x="0" y="0"/>
                </a:moveTo>
                <a:lnTo>
                  <a:pt x="3886180" y="0"/>
                </a:lnTo>
                <a:lnTo>
                  <a:pt x="3886180" y="661839"/>
                </a:lnTo>
                <a:lnTo>
                  <a:pt x="0" y="6618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579774" y="8274659"/>
            <a:ext cx="2019212" cy="1593927"/>
          </a:xfrm>
          <a:custGeom>
            <a:avLst/>
            <a:gdLst/>
            <a:ahLst/>
            <a:cxnLst/>
            <a:rect r="r" b="b" t="t" l="l"/>
            <a:pathLst>
              <a:path h="1593927" w="2019212">
                <a:moveTo>
                  <a:pt x="0" y="0"/>
                </a:moveTo>
                <a:lnTo>
                  <a:pt x="2019212" y="0"/>
                </a:lnTo>
                <a:lnTo>
                  <a:pt x="2019212" y="1593926"/>
                </a:lnTo>
                <a:lnTo>
                  <a:pt x="0" y="15939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601000" y="9071622"/>
            <a:ext cx="1583822" cy="895991"/>
          </a:xfrm>
          <a:custGeom>
            <a:avLst/>
            <a:gdLst/>
            <a:ahLst/>
            <a:cxnLst/>
            <a:rect r="r" b="b" t="t" l="l"/>
            <a:pathLst>
              <a:path h="895991" w="1583822">
                <a:moveTo>
                  <a:pt x="0" y="0"/>
                </a:moveTo>
                <a:lnTo>
                  <a:pt x="1583822" y="0"/>
                </a:lnTo>
                <a:lnTo>
                  <a:pt x="1583822" y="895991"/>
                </a:lnTo>
                <a:lnTo>
                  <a:pt x="0" y="8959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927580" y="7114339"/>
            <a:ext cx="1323109" cy="1323109"/>
          </a:xfrm>
          <a:custGeom>
            <a:avLst/>
            <a:gdLst/>
            <a:ahLst/>
            <a:cxnLst/>
            <a:rect r="r" b="b" t="t" l="l"/>
            <a:pathLst>
              <a:path h="1323109" w="1323109">
                <a:moveTo>
                  <a:pt x="0" y="0"/>
                </a:moveTo>
                <a:lnTo>
                  <a:pt x="1323108" y="0"/>
                </a:lnTo>
                <a:lnTo>
                  <a:pt x="1323108" y="1323109"/>
                </a:lnTo>
                <a:lnTo>
                  <a:pt x="0" y="1323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657737" y="4501571"/>
            <a:ext cx="1589272" cy="1589272"/>
          </a:xfrm>
          <a:custGeom>
            <a:avLst/>
            <a:gdLst/>
            <a:ahLst/>
            <a:cxnLst/>
            <a:rect r="r" b="b" t="t" l="l"/>
            <a:pathLst>
              <a:path h="1589272" w="1589272">
                <a:moveTo>
                  <a:pt x="0" y="0"/>
                </a:moveTo>
                <a:lnTo>
                  <a:pt x="1589271" y="0"/>
                </a:lnTo>
                <a:lnTo>
                  <a:pt x="1589271" y="1589271"/>
                </a:lnTo>
                <a:lnTo>
                  <a:pt x="0" y="15892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71461" y="2676308"/>
            <a:ext cx="1647242" cy="1647242"/>
          </a:xfrm>
          <a:custGeom>
            <a:avLst/>
            <a:gdLst/>
            <a:ahLst/>
            <a:cxnLst/>
            <a:rect r="r" b="b" t="t" l="l"/>
            <a:pathLst>
              <a:path h="1647242" w="1647242">
                <a:moveTo>
                  <a:pt x="0" y="0"/>
                </a:moveTo>
                <a:lnTo>
                  <a:pt x="1647243" y="0"/>
                </a:lnTo>
                <a:lnTo>
                  <a:pt x="1647243" y="1647242"/>
                </a:lnTo>
                <a:lnTo>
                  <a:pt x="0" y="16472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213862" y="4835488"/>
            <a:ext cx="1239029" cy="1297776"/>
          </a:xfrm>
          <a:custGeom>
            <a:avLst/>
            <a:gdLst/>
            <a:ahLst/>
            <a:cxnLst/>
            <a:rect r="r" b="b" t="t" l="l"/>
            <a:pathLst>
              <a:path h="1297776" w="1239029">
                <a:moveTo>
                  <a:pt x="0" y="0"/>
                </a:moveTo>
                <a:lnTo>
                  <a:pt x="1239029" y="0"/>
                </a:lnTo>
                <a:lnTo>
                  <a:pt x="1239029" y="1297776"/>
                </a:lnTo>
                <a:lnTo>
                  <a:pt x="0" y="12977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715785" y="2362094"/>
            <a:ext cx="1559438" cy="1033975"/>
          </a:xfrm>
          <a:custGeom>
            <a:avLst/>
            <a:gdLst/>
            <a:ahLst/>
            <a:cxnLst/>
            <a:rect r="r" b="b" t="t" l="l"/>
            <a:pathLst>
              <a:path h="1033975" w="1559438">
                <a:moveTo>
                  <a:pt x="0" y="0"/>
                </a:moveTo>
                <a:lnTo>
                  <a:pt x="1559438" y="0"/>
                </a:lnTo>
                <a:lnTo>
                  <a:pt x="1559438" y="1033975"/>
                </a:lnTo>
                <a:lnTo>
                  <a:pt x="0" y="10339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259818" y="4833879"/>
            <a:ext cx="1934259" cy="1934259"/>
          </a:xfrm>
          <a:custGeom>
            <a:avLst/>
            <a:gdLst/>
            <a:ahLst/>
            <a:cxnLst/>
            <a:rect r="r" b="b" t="t" l="l"/>
            <a:pathLst>
              <a:path h="1934259" w="1934259">
                <a:moveTo>
                  <a:pt x="0" y="0"/>
                </a:moveTo>
                <a:lnTo>
                  <a:pt x="1934259" y="0"/>
                </a:lnTo>
                <a:lnTo>
                  <a:pt x="1934259" y="1934259"/>
                </a:lnTo>
                <a:lnTo>
                  <a:pt x="0" y="19342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651865" y="5143500"/>
            <a:ext cx="1989179" cy="1265118"/>
          </a:xfrm>
          <a:custGeom>
            <a:avLst/>
            <a:gdLst/>
            <a:ahLst/>
            <a:cxnLst/>
            <a:rect r="r" b="b" t="t" l="l"/>
            <a:pathLst>
              <a:path h="1265118" w="1989179">
                <a:moveTo>
                  <a:pt x="0" y="0"/>
                </a:moveTo>
                <a:lnTo>
                  <a:pt x="1989179" y="0"/>
                </a:lnTo>
                <a:lnTo>
                  <a:pt x="1989179" y="1265118"/>
                </a:lnTo>
                <a:lnTo>
                  <a:pt x="0" y="126511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202247" y="2942055"/>
            <a:ext cx="2522301" cy="908028"/>
          </a:xfrm>
          <a:custGeom>
            <a:avLst/>
            <a:gdLst/>
            <a:ahLst/>
            <a:cxnLst/>
            <a:rect r="r" b="b" t="t" l="l"/>
            <a:pathLst>
              <a:path h="908028" w="2522301">
                <a:moveTo>
                  <a:pt x="0" y="0"/>
                </a:moveTo>
                <a:lnTo>
                  <a:pt x="2522301" y="0"/>
                </a:lnTo>
                <a:lnTo>
                  <a:pt x="2522301" y="908029"/>
                </a:lnTo>
                <a:lnTo>
                  <a:pt x="0" y="90802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33956" y="2317300"/>
            <a:ext cx="1275621" cy="1352466"/>
          </a:xfrm>
          <a:custGeom>
            <a:avLst/>
            <a:gdLst/>
            <a:ahLst/>
            <a:cxnLst/>
            <a:rect r="r" b="b" t="t" l="l"/>
            <a:pathLst>
              <a:path h="1352466" w="1275621">
                <a:moveTo>
                  <a:pt x="0" y="0"/>
                </a:moveTo>
                <a:lnTo>
                  <a:pt x="1275621" y="0"/>
                </a:lnTo>
                <a:lnTo>
                  <a:pt x="1275621" y="1352466"/>
                </a:lnTo>
                <a:lnTo>
                  <a:pt x="0" y="135246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144344" y="7210317"/>
            <a:ext cx="1382624" cy="1382624"/>
          </a:xfrm>
          <a:custGeom>
            <a:avLst/>
            <a:gdLst/>
            <a:ahLst/>
            <a:cxnLst/>
            <a:rect r="r" b="b" t="t" l="l"/>
            <a:pathLst>
              <a:path h="1382624" w="1382624">
                <a:moveTo>
                  <a:pt x="0" y="0"/>
                </a:moveTo>
                <a:lnTo>
                  <a:pt x="1382624" y="0"/>
                </a:lnTo>
                <a:lnTo>
                  <a:pt x="1382624" y="1382624"/>
                </a:lnTo>
                <a:lnTo>
                  <a:pt x="0" y="138262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75490" y="2503621"/>
            <a:ext cx="1633265" cy="1223226"/>
          </a:xfrm>
          <a:custGeom>
            <a:avLst/>
            <a:gdLst/>
            <a:ahLst/>
            <a:cxnLst/>
            <a:rect r="r" b="b" t="t" l="l"/>
            <a:pathLst>
              <a:path h="1223226" w="1633265">
                <a:moveTo>
                  <a:pt x="0" y="0"/>
                </a:moveTo>
                <a:lnTo>
                  <a:pt x="1633264" y="0"/>
                </a:lnTo>
                <a:lnTo>
                  <a:pt x="1633264" y="1223226"/>
                </a:lnTo>
                <a:lnTo>
                  <a:pt x="0" y="122322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038982" y="5789176"/>
            <a:ext cx="2210724" cy="805358"/>
          </a:xfrm>
          <a:custGeom>
            <a:avLst/>
            <a:gdLst/>
            <a:ahLst/>
            <a:cxnLst/>
            <a:rect r="r" b="b" t="t" l="l"/>
            <a:pathLst>
              <a:path h="805358" w="2210724">
                <a:moveTo>
                  <a:pt x="0" y="0"/>
                </a:moveTo>
                <a:lnTo>
                  <a:pt x="2210724" y="0"/>
                </a:lnTo>
                <a:lnTo>
                  <a:pt x="2210724" y="805358"/>
                </a:lnTo>
                <a:lnTo>
                  <a:pt x="0" y="80535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831240" y="4636581"/>
            <a:ext cx="1597599" cy="847795"/>
          </a:xfrm>
          <a:custGeom>
            <a:avLst/>
            <a:gdLst/>
            <a:ahLst/>
            <a:cxnLst/>
            <a:rect r="r" b="b" t="t" l="l"/>
            <a:pathLst>
              <a:path h="847795" w="1597599">
                <a:moveTo>
                  <a:pt x="0" y="0"/>
                </a:moveTo>
                <a:lnTo>
                  <a:pt x="1597599" y="0"/>
                </a:lnTo>
                <a:lnTo>
                  <a:pt x="1597599" y="847795"/>
                </a:lnTo>
                <a:lnTo>
                  <a:pt x="0" y="84779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-945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417217" y="2271892"/>
            <a:ext cx="1454254" cy="1228037"/>
          </a:xfrm>
          <a:custGeom>
            <a:avLst/>
            <a:gdLst/>
            <a:ahLst/>
            <a:cxnLst/>
            <a:rect r="r" b="b" t="t" l="l"/>
            <a:pathLst>
              <a:path h="1228037" w="1454254">
                <a:moveTo>
                  <a:pt x="0" y="0"/>
                </a:moveTo>
                <a:lnTo>
                  <a:pt x="1454254" y="0"/>
                </a:lnTo>
                <a:lnTo>
                  <a:pt x="1454254" y="1228037"/>
                </a:lnTo>
                <a:lnTo>
                  <a:pt x="0" y="122803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4904274" y="7197416"/>
            <a:ext cx="4142432" cy="704213"/>
          </a:xfrm>
          <a:custGeom>
            <a:avLst/>
            <a:gdLst/>
            <a:ahLst/>
            <a:cxnLst/>
            <a:rect r="r" b="b" t="t" l="l"/>
            <a:pathLst>
              <a:path h="704213" w="4142432">
                <a:moveTo>
                  <a:pt x="0" y="0"/>
                </a:moveTo>
                <a:lnTo>
                  <a:pt x="4142432" y="0"/>
                </a:lnTo>
                <a:lnTo>
                  <a:pt x="4142432" y="704213"/>
                </a:lnTo>
                <a:lnTo>
                  <a:pt x="0" y="704213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6144369" y="3996338"/>
            <a:ext cx="3295507" cy="687254"/>
          </a:xfrm>
          <a:custGeom>
            <a:avLst/>
            <a:gdLst/>
            <a:ahLst/>
            <a:cxnLst/>
            <a:rect r="r" b="b" t="t" l="l"/>
            <a:pathLst>
              <a:path h="687254" w="3295507">
                <a:moveTo>
                  <a:pt x="0" y="0"/>
                </a:moveTo>
                <a:lnTo>
                  <a:pt x="3295506" y="0"/>
                </a:lnTo>
                <a:lnTo>
                  <a:pt x="3295506" y="687254"/>
                </a:lnTo>
                <a:lnTo>
                  <a:pt x="0" y="68725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5352189" y="1687904"/>
            <a:ext cx="1159918" cy="1095478"/>
          </a:xfrm>
          <a:custGeom>
            <a:avLst/>
            <a:gdLst/>
            <a:ahLst/>
            <a:cxnLst/>
            <a:rect r="r" b="b" t="t" l="l"/>
            <a:pathLst>
              <a:path h="1095478" w="1159918">
                <a:moveTo>
                  <a:pt x="0" y="0"/>
                </a:moveTo>
                <a:lnTo>
                  <a:pt x="1159918" y="0"/>
                </a:lnTo>
                <a:lnTo>
                  <a:pt x="1159918" y="1095478"/>
                </a:lnTo>
                <a:lnTo>
                  <a:pt x="0" y="109547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7449089" y="8274659"/>
            <a:ext cx="1845150" cy="1305444"/>
          </a:xfrm>
          <a:custGeom>
            <a:avLst/>
            <a:gdLst/>
            <a:ahLst/>
            <a:cxnLst/>
            <a:rect r="r" b="b" t="t" l="l"/>
            <a:pathLst>
              <a:path h="1305444" w="1845150">
                <a:moveTo>
                  <a:pt x="0" y="0"/>
                </a:moveTo>
                <a:lnTo>
                  <a:pt x="1845151" y="0"/>
                </a:lnTo>
                <a:lnTo>
                  <a:pt x="1845151" y="1305444"/>
                </a:lnTo>
                <a:lnTo>
                  <a:pt x="0" y="130544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4436857" y="7745041"/>
            <a:ext cx="1342975" cy="1390655"/>
          </a:xfrm>
          <a:custGeom>
            <a:avLst/>
            <a:gdLst/>
            <a:ahLst/>
            <a:cxnLst/>
            <a:rect r="r" b="b" t="t" l="l"/>
            <a:pathLst>
              <a:path h="1390655" w="1342975">
                <a:moveTo>
                  <a:pt x="0" y="0"/>
                </a:moveTo>
                <a:lnTo>
                  <a:pt x="1342975" y="0"/>
                </a:lnTo>
                <a:lnTo>
                  <a:pt x="1342975" y="1390655"/>
                </a:lnTo>
                <a:lnTo>
                  <a:pt x="0" y="1390655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895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8720" y="1516147"/>
            <a:ext cx="9630614" cy="3141876"/>
          </a:xfrm>
          <a:custGeom>
            <a:avLst/>
            <a:gdLst/>
            <a:ahLst/>
            <a:cxnLst/>
            <a:rect r="r" b="b" t="t" l="l"/>
            <a:pathLst>
              <a:path h="3141876" w="9630614">
                <a:moveTo>
                  <a:pt x="0" y="0"/>
                </a:moveTo>
                <a:lnTo>
                  <a:pt x="9630614" y="0"/>
                </a:lnTo>
                <a:lnTo>
                  <a:pt x="9630614" y="3141877"/>
                </a:lnTo>
                <a:lnTo>
                  <a:pt x="0" y="314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194" b="-366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32849" y="5143500"/>
            <a:ext cx="9826451" cy="3645686"/>
          </a:xfrm>
          <a:custGeom>
            <a:avLst/>
            <a:gdLst/>
            <a:ahLst/>
            <a:cxnLst/>
            <a:rect r="r" b="b" t="t" l="l"/>
            <a:pathLst>
              <a:path h="3645686" w="9826451">
                <a:moveTo>
                  <a:pt x="0" y="0"/>
                </a:moveTo>
                <a:lnTo>
                  <a:pt x="9826451" y="0"/>
                </a:lnTo>
                <a:lnTo>
                  <a:pt x="9826451" y="3645686"/>
                </a:lnTo>
                <a:lnTo>
                  <a:pt x="0" y="3645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895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1574" y="556635"/>
            <a:ext cx="8743570" cy="5825403"/>
          </a:xfrm>
          <a:custGeom>
            <a:avLst/>
            <a:gdLst/>
            <a:ahLst/>
            <a:cxnLst/>
            <a:rect r="r" b="b" t="t" l="l"/>
            <a:pathLst>
              <a:path h="5825403" w="8743570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71567" y="5143500"/>
            <a:ext cx="6136026" cy="4908821"/>
          </a:xfrm>
          <a:custGeom>
            <a:avLst/>
            <a:gdLst/>
            <a:ahLst/>
            <a:cxnLst/>
            <a:rect r="r" b="b" t="t" l="l"/>
            <a:pathLst>
              <a:path h="4908821" w="6136026">
                <a:moveTo>
                  <a:pt x="0" y="0"/>
                </a:moveTo>
                <a:lnTo>
                  <a:pt x="6136026" y="0"/>
                </a:lnTo>
                <a:lnTo>
                  <a:pt x="6136026" y="4908821"/>
                </a:lnTo>
                <a:lnTo>
                  <a:pt x="0" y="49088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51706" y="1423654"/>
            <a:ext cx="7002712" cy="4665557"/>
          </a:xfrm>
          <a:custGeom>
            <a:avLst/>
            <a:gdLst/>
            <a:ahLst/>
            <a:cxnLst/>
            <a:rect r="r" b="b" t="t" l="l"/>
            <a:pathLst>
              <a:path h="4665557" w="7002712">
                <a:moveTo>
                  <a:pt x="0" y="0"/>
                </a:moveTo>
                <a:lnTo>
                  <a:pt x="7002711" y="0"/>
                </a:lnTo>
                <a:lnTo>
                  <a:pt x="7002711" y="4665557"/>
                </a:lnTo>
                <a:lnTo>
                  <a:pt x="0" y="4665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05569" y="7100402"/>
            <a:ext cx="7092849" cy="3641028"/>
          </a:xfrm>
          <a:custGeom>
            <a:avLst/>
            <a:gdLst/>
            <a:ahLst/>
            <a:cxnLst/>
            <a:rect r="r" b="b" t="t" l="l"/>
            <a:pathLst>
              <a:path h="3641028" w="7092849">
                <a:moveTo>
                  <a:pt x="0" y="0"/>
                </a:moveTo>
                <a:lnTo>
                  <a:pt x="7092849" y="0"/>
                </a:lnTo>
                <a:lnTo>
                  <a:pt x="7092849" y="3641028"/>
                </a:lnTo>
                <a:lnTo>
                  <a:pt x="0" y="3641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45" t="0" r="-8645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895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50473"/>
            <a:ext cx="6175470" cy="3473702"/>
          </a:xfrm>
          <a:custGeom>
            <a:avLst/>
            <a:gdLst/>
            <a:ahLst/>
            <a:cxnLst/>
            <a:rect r="r" b="b" t="t" l="l"/>
            <a:pathLst>
              <a:path h="3473702" w="6175470">
                <a:moveTo>
                  <a:pt x="0" y="0"/>
                </a:moveTo>
                <a:lnTo>
                  <a:pt x="6175470" y="0"/>
                </a:lnTo>
                <a:lnTo>
                  <a:pt x="6175470" y="3473702"/>
                </a:lnTo>
                <a:lnTo>
                  <a:pt x="0" y="3473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47573" y="396844"/>
            <a:ext cx="8652651" cy="5580960"/>
          </a:xfrm>
          <a:custGeom>
            <a:avLst/>
            <a:gdLst/>
            <a:ahLst/>
            <a:cxnLst/>
            <a:rect r="r" b="b" t="t" l="l"/>
            <a:pathLst>
              <a:path h="5580960" w="8652651">
                <a:moveTo>
                  <a:pt x="0" y="0"/>
                </a:moveTo>
                <a:lnTo>
                  <a:pt x="8652651" y="0"/>
                </a:lnTo>
                <a:lnTo>
                  <a:pt x="8652651" y="5580960"/>
                </a:lnTo>
                <a:lnTo>
                  <a:pt x="0" y="5580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6026" y="5771357"/>
            <a:ext cx="7778565" cy="3486943"/>
          </a:xfrm>
          <a:custGeom>
            <a:avLst/>
            <a:gdLst/>
            <a:ahLst/>
            <a:cxnLst/>
            <a:rect r="r" b="b" t="t" l="l"/>
            <a:pathLst>
              <a:path h="3486943" w="7778565">
                <a:moveTo>
                  <a:pt x="0" y="0"/>
                </a:moveTo>
                <a:lnTo>
                  <a:pt x="7778564" y="0"/>
                </a:lnTo>
                <a:lnTo>
                  <a:pt x="7778564" y="3486943"/>
                </a:lnTo>
                <a:lnTo>
                  <a:pt x="0" y="34869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31874" y="5592296"/>
            <a:ext cx="5675560" cy="3666004"/>
          </a:xfrm>
          <a:custGeom>
            <a:avLst/>
            <a:gdLst/>
            <a:ahLst/>
            <a:cxnLst/>
            <a:rect r="r" b="b" t="t" l="l"/>
            <a:pathLst>
              <a:path h="3666004" w="5675560">
                <a:moveTo>
                  <a:pt x="0" y="0"/>
                </a:moveTo>
                <a:lnTo>
                  <a:pt x="5675561" y="0"/>
                </a:lnTo>
                <a:lnTo>
                  <a:pt x="5675561" y="3666004"/>
                </a:lnTo>
                <a:lnTo>
                  <a:pt x="0" y="36660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146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895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6627" y="1028700"/>
            <a:ext cx="6644490" cy="4518253"/>
          </a:xfrm>
          <a:custGeom>
            <a:avLst/>
            <a:gdLst/>
            <a:ahLst/>
            <a:cxnLst/>
            <a:rect r="r" b="b" t="t" l="l"/>
            <a:pathLst>
              <a:path h="4518253" w="6644490">
                <a:moveTo>
                  <a:pt x="0" y="0"/>
                </a:moveTo>
                <a:lnTo>
                  <a:pt x="6644490" y="0"/>
                </a:lnTo>
                <a:lnTo>
                  <a:pt x="6644490" y="4518253"/>
                </a:lnTo>
                <a:lnTo>
                  <a:pt x="0" y="451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32371" y="466060"/>
            <a:ext cx="7214962" cy="4815987"/>
          </a:xfrm>
          <a:custGeom>
            <a:avLst/>
            <a:gdLst/>
            <a:ahLst/>
            <a:cxnLst/>
            <a:rect r="r" b="b" t="t" l="l"/>
            <a:pathLst>
              <a:path h="4815987" w="7214962">
                <a:moveTo>
                  <a:pt x="0" y="0"/>
                </a:moveTo>
                <a:lnTo>
                  <a:pt x="7214962" y="0"/>
                </a:lnTo>
                <a:lnTo>
                  <a:pt x="7214962" y="4815986"/>
                </a:lnTo>
                <a:lnTo>
                  <a:pt x="0" y="4815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06538" y="5796383"/>
            <a:ext cx="5724668" cy="3814060"/>
          </a:xfrm>
          <a:custGeom>
            <a:avLst/>
            <a:gdLst/>
            <a:ahLst/>
            <a:cxnLst/>
            <a:rect r="r" b="b" t="t" l="l"/>
            <a:pathLst>
              <a:path h="3814060" w="5724668">
                <a:moveTo>
                  <a:pt x="0" y="0"/>
                </a:moveTo>
                <a:lnTo>
                  <a:pt x="5724668" y="0"/>
                </a:lnTo>
                <a:lnTo>
                  <a:pt x="5724668" y="3814060"/>
                </a:lnTo>
                <a:lnTo>
                  <a:pt x="0" y="3814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64395" y="4732512"/>
            <a:ext cx="7362472" cy="4681217"/>
          </a:xfrm>
          <a:custGeom>
            <a:avLst/>
            <a:gdLst/>
            <a:ahLst/>
            <a:cxnLst/>
            <a:rect r="r" b="b" t="t" l="l"/>
            <a:pathLst>
              <a:path h="4681217" w="7362472">
                <a:moveTo>
                  <a:pt x="0" y="0"/>
                </a:moveTo>
                <a:lnTo>
                  <a:pt x="7362473" y="0"/>
                </a:lnTo>
                <a:lnTo>
                  <a:pt x="7362473" y="4681217"/>
                </a:lnTo>
                <a:lnTo>
                  <a:pt x="0" y="4681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50" t="0" r="-665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8957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83621" y="2324543"/>
            <a:ext cx="17520758" cy="701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0"/>
              </a:lnSpc>
            </a:pPr>
            <a:r>
              <a:rPr lang="en-US" sz="2950" b="true">
                <a:solidFill>
                  <a:srgbClr val="DFDA8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2.08.2025</a:t>
            </a: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</a:t>
            </a:r>
            <a:r>
              <a:rPr lang="en-US" sz="2950" b="true">
                <a:solidFill>
                  <a:srgbClr val="E1881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WAAg meets Ella</a:t>
            </a:r>
            <a:r>
              <a:rPr lang="en-US" sz="2950" b="true">
                <a:solidFill>
                  <a:srgbClr val="40ACA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0" b="true">
                <a:solidFill>
                  <a:srgbClr val="3C4C3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15.00-18.00</a:t>
            </a: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Photography workshop with Giulia Bersani</a:t>
            </a:r>
          </a:p>
          <a:p>
            <a:pPr algn="l">
              <a:lnSpc>
                <a:spcPts val="3540"/>
              </a:lnSpc>
            </a:pPr>
            <a:r>
              <a:rPr lang="en-US" sz="2950" b="true">
                <a:solidFill>
                  <a:srgbClr val="DFDA8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2.08.2025</a:t>
            </a: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</a:t>
            </a:r>
            <a:r>
              <a:rPr lang="en-US" sz="2950" b="true">
                <a:solidFill>
                  <a:srgbClr val="E1881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WAAg meets Ella   </a:t>
            </a:r>
            <a:r>
              <a:rPr lang="en-US" sz="2950" b="true">
                <a:solidFill>
                  <a:srgbClr val="3C4C3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15.00-18.00   </a:t>
            </a:r>
            <a:r>
              <a:rPr lang="en-US" sz="2950" b="true">
                <a:solidFill>
                  <a:srgbClr val="03030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Live Performance with Sara Quatela</a:t>
            </a:r>
          </a:p>
          <a:p>
            <a:pPr algn="l">
              <a:lnSpc>
                <a:spcPts val="3540"/>
              </a:lnSpc>
            </a:pPr>
            <a:r>
              <a:rPr lang="en-US" sz="2950" b="true">
                <a:solidFill>
                  <a:srgbClr val="DFDA8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2.08.2025</a:t>
            </a: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</a:t>
            </a:r>
            <a:r>
              <a:rPr lang="en-US" sz="2950" b="true">
                <a:solidFill>
                  <a:srgbClr val="E1881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WAAg meets Ella</a:t>
            </a: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</a:t>
            </a:r>
            <a:r>
              <a:rPr lang="en-US" sz="2950" b="true">
                <a:solidFill>
                  <a:srgbClr val="3C4C3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18.00-19.00</a:t>
            </a:r>
            <a:r>
              <a:rPr lang="en-US" sz="2950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Pic Nic</a:t>
            </a:r>
          </a:p>
          <a:p>
            <a:pPr algn="l">
              <a:lnSpc>
                <a:spcPts val="3540"/>
              </a:lnSpc>
              <a:spcBef>
                <a:spcPct val="0"/>
              </a:spcBef>
            </a:pPr>
            <a:r>
              <a:rPr lang="en-US" b="true" sz="2950">
                <a:solidFill>
                  <a:srgbClr val="DFDA8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2.08.2025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</a:t>
            </a:r>
            <a:r>
              <a:rPr lang="en-US" b="true" sz="2950">
                <a:solidFill>
                  <a:srgbClr val="E1881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WAAg meets Ella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</a:t>
            </a:r>
            <a:r>
              <a:rPr lang="en-US" b="true" sz="2950">
                <a:solidFill>
                  <a:srgbClr val="3C4C3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19.00-21.00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Introductory Swing talk &amp; Open class</a:t>
            </a:r>
          </a:p>
          <a:p>
            <a:pPr algn="ctr">
              <a:lnSpc>
                <a:spcPts val="1860"/>
              </a:lnSpc>
              <a:spcBef>
                <a:spcPct val="0"/>
              </a:spcBef>
            </a:pPr>
            <a:r>
              <a:rPr lang="en-US" sz="155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 caso di maltempo gli eventi si svolgeranno alla Casa della Pesa</a:t>
            </a:r>
          </a:p>
          <a:p>
            <a:pPr algn="ctr">
              <a:lnSpc>
                <a:spcPts val="1860"/>
              </a:lnSpc>
              <a:spcBef>
                <a:spcPct val="0"/>
              </a:spcBef>
            </a:pPr>
            <a:r>
              <a:rPr lang="en-US" sz="155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Bei schlechtem Wetter finden alle Veranstaltungen im Waaghaus statt</a:t>
            </a:r>
          </a:p>
          <a:p>
            <a:pPr algn="l">
              <a:lnSpc>
                <a:spcPts val="3540"/>
              </a:lnSpc>
              <a:spcBef>
                <a:spcPct val="0"/>
              </a:spcBef>
            </a:pPr>
          </a:p>
          <a:p>
            <a:pPr algn="l">
              <a:lnSpc>
                <a:spcPts val="3540"/>
              </a:lnSpc>
              <a:spcBef>
                <a:spcPct val="0"/>
              </a:spcBef>
            </a:pPr>
            <a:r>
              <a:rPr lang="en-US" b="true" sz="2950">
                <a:solidFill>
                  <a:srgbClr val="DFDA8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5.08.2025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</a:t>
            </a:r>
            <a:r>
              <a:rPr lang="en-US" b="true" sz="2950">
                <a:solidFill>
                  <a:srgbClr val="E1881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UISP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                         </a:t>
            </a:r>
            <a:r>
              <a:rPr lang="en-US" b="true" sz="2950">
                <a:solidFill>
                  <a:srgbClr val="3C4C3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8.30- 9.30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Risveglio attivo - Gym</a:t>
            </a:r>
          </a:p>
          <a:p>
            <a:pPr algn="l">
              <a:lnSpc>
                <a:spcPts val="3540"/>
              </a:lnSpc>
              <a:spcBef>
                <a:spcPct val="0"/>
              </a:spcBef>
            </a:pPr>
            <a:r>
              <a:rPr lang="en-US" b="true" sz="2950">
                <a:solidFill>
                  <a:srgbClr val="DFDA8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5.08.2025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</a:t>
            </a:r>
            <a:r>
              <a:rPr lang="en-US" b="true" sz="2950">
                <a:solidFill>
                  <a:srgbClr val="E1881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Amelia                       </a:t>
            </a:r>
            <a:r>
              <a:rPr lang="en-US" b="true" sz="2950">
                <a:solidFill>
                  <a:srgbClr val="3C4C3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18.30-19.30 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Yoga al Parco -Yoga im Park</a:t>
            </a:r>
          </a:p>
          <a:p>
            <a:pPr algn="ctr">
              <a:lnSpc>
                <a:spcPts val="1860"/>
              </a:lnSpc>
              <a:spcBef>
                <a:spcPct val="0"/>
              </a:spcBef>
            </a:pPr>
            <a:r>
              <a:rPr lang="en-US" sz="155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 caso di maltempo gli eventi saranno annullati</a:t>
            </a:r>
          </a:p>
          <a:p>
            <a:pPr algn="ctr">
              <a:lnSpc>
                <a:spcPts val="1860"/>
              </a:lnSpc>
              <a:spcBef>
                <a:spcPct val="0"/>
              </a:spcBef>
            </a:pPr>
            <a:r>
              <a:rPr lang="en-US" sz="155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Bei schlechtem Wetter werden die Veranstaltungen abgesagt</a:t>
            </a:r>
          </a:p>
          <a:p>
            <a:pPr algn="ctr">
              <a:lnSpc>
                <a:spcPts val="1860"/>
              </a:lnSpc>
              <a:spcBef>
                <a:spcPct val="0"/>
              </a:spcBef>
            </a:pPr>
          </a:p>
          <a:p>
            <a:pPr algn="ctr">
              <a:lnSpc>
                <a:spcPts val="1860"/>
              </a:lnSpc>
              <a:spcBef>
                <a:spcPct val="0"/>
              </a:spcBef>
            </a:pPr>
          </a:p>
          <a:p>
            <a:pPr algn="l">
              <a:lnSpc>
                <a:spcPts val="3540"/>
              </a:lnSpc>
              <a:spcBef>
                <a:spcPct val="0"/>
              </a:spcBef>
            </a:pPr>
            <a:r>
              <a:rPr lang="en-US" b="true" sz="2950">
                <a:solidFill>
                  <a:srgbClr val="DFDA8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6.08.2025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</a:t>
            </a:r>
            <a:r>
              <a:rPr lang="en-US" b="true" sz="2950">
                <a:solidFill>
                  <a:srgbClr val="E1881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Sagapò 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                  </a:t>
            </a:r>
            <a:r>
              <a:rPr lang="en-US" b="true" sz="2950">
                <a:solidFill>
                  <a:srgbClr val="3C4C3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16.30-17.30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Book’s time</a:t>
            </a:r>
          </a:p>
          <a:p>
            <a:pPr algn="ctr">
              <a:lnSpc>
                <a:spcPts val="1860"/>
              </a:lnSpc>
              <a:spcBef>
                <a:spcPct val="0"/>
              </a:spcBef>
            </a:pPr>
            <a:r>
              <a:rPr lang="en-US" sz="155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 caso di maltempo gli eventi saranno annullati</a:t>
            </a:r>
          </a:p>
          <a:p>
            <a:pPr algn="ctr">
              <a:lnSpc>
                <a:spcPts val="1860"/>
              </a:lnSpc>
              <a:spcBef>
                <a:spcPct val="0"/>
              </a:spcBef>
            </a:pPr>
            <a:r>
              <a:rPr lang="en-US" sz="155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Bei schlechtem Wetter werden die Veranstaltungen abgesagt</a:t>
            </a:r>
          </a:p>
          <a:p>
            <a:pPr algn="ctr">
              <a:lnSpc>
                <a:spcPts val="1860"/>
              </a:lnSpc>
              <a:spcBef>
                <a:spcPct val="0"/>
              </a:spcBef>
            </a:pPr>
          </a:p>
          <a:p>
            <a:pPr algn="ctr">
              <a:lnSpc>
                <a:spcPts val="1860"/>
              </a:lnSpc>
              <a:spcBef>
                <a:spcPct val="0"/>
              </a:spcBef>
            </a:pPr>
          </a:p>
          <a:p>
            <a:pPr algn="l">
              <a:lnSpc>
                <a:spcPts val="3540"/>
              </a:lnSpc>
              <a:spcBef>
                <a:spcPct val="0"/>
              </a:spcBef>
            </a:pPr>
            <a:r>
              <a:rPr lang="en-US" b="true" sz="2950">
                <a:solidFill>
                  <a:srgbClr val="DFDA8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9.08.2025   </a:t>
            </a:r>
            <a:r>
              <a:rPr lang="en-US" b="true" sz="2950">
                <a:solidFill>
                  <a:srgbClr val="E1881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Elisio 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                     </a:t>
            </a:r>
            <a:r>
              <a:rPr lang="en-US" b="true" sz="2950">
                <a:solidFill>
                  <a:srgbClr val="3C4C3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18.00-22.00 </a:t>
            </a:r>
            <a:r>
              <a:rPr lang="en-US" b="true" sz="295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Cappuccini Live: Vinyl music &amp; live music and street food</a:t>
            </a:r>
          </a:p>
          <a:p>
            <a:pPr algn="ctr">
              <a:lnSpc>
                <a:spcPts val="1860"/>
              </a:lnSpc>
              <a:spcBef>
                <a:spcPct val="0"/>
              </a:spcBef>
            </a:pPr>
            <a:r>
              <a:rPr lang="en-US" sz="155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 caso di maltempo l'evento viene spostato a data da definirsi</a:t>
            </a:r>
          </a:p>
          <a:p>
            <a:pPr algn="ctr">
              <a:lnSpc>
                <a:spcPts val="1860"/>
              </a:lnSpc>
              <a:spcBef>
                <a:spcPct val="0"/>
              </a:spcBef>
            </a:pPr>
            <a:r>
              <a:rPr lang="en-US" sz="155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Bei schlechtem Wetter wird die Veranstaltung auf einen noch festzulegenden Termin verschoben</a:t>
            </a:r>
          </a:p>
          <a:p>
            <a:pPr algn="ctr">
              <a:lnSpc>
                <a:spcPts val="1860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05357" y="478905"/>
            <a:ext cx="2468428" cy="1312947"/>
          </a:xfrm>
          <a:custGeom>
            <a:avLst/>
            <a:gdLst/>
            <a:ahLst/>
            <a:cxnLst/>
            <a:rect r="r" b="b" t="t" l="l"/>
            <a:pathLst>
              <a:path h="1312947" w="2468428">
                <a:moveTo>
                  <a:pt x="0" y="0"/>
                </a:moveTo>
                <a:lnTo>
                  <a:pt x="2468428" y="0"/>
                </a:lnTo>
                <a:lnTo>
                  <a:pt x="2468428" y="1312946"/>
                </a:lnTo>
                <a:lnTo>
                  <a:pt x="0" y="1312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079" t="-37058" r="-15440" b="-3767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DAGunlc9FwE</dc:identifier>
  <dcterms:modified xsi:type="dcterms:W3CDTF">2011-08-01T06:04:30Z</dcterms:modified>
  <cp:revision>1</cp:revision>
  <dc:title>Conferenza Stampa Cappuccini Social Park</dc:title>
</cp:coreProperties>
</file>