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58" r:id="rId2"/>
    <p:sldId id="33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</p:sldIdLst>
  <p:sldSz cx="9144000" cy="6858000" type="screen4x3"/>
  <p:notesSz cx="6724650" cy="97742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5D75"/>
    <a:srgbClr val="FF0000"/>
    <a:srgbClr val="3333FF"/>
    <a:srgbClr val="480098"/>
    <a:srgbClr val="F6A8F8"/>
    <a:srgbClr val="3829FF"/>
    <a:srgbClr val="41FF21"/>
    <a:srgbClr val="CC0000"/>
    <a:srgbClr val="011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1044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CC8649-F4B1-4D28-B2DE-5466B2FF54E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C7DD72D-B43A-4F8B-A006-66D62AA4D04E}">
      <dgm:prSet phldrT="[Testo]"/>
      <dgm:spPr>
        <a:solidFill>
          <a:srgbClr val="41FF21"/>
        </a:solidFill>
      </dgm:spPr>
      <dgm:t>
        <a:bodyPr/>
        <a:lstStyle/>
        <a:p>
          <a:r>
            <a:rPr lang="it-IT" dirty="0">
              <a:solidFill>
                <a:srgbClr val="FF0000"/>
              </a:solidFill>
            </a:rPr>
            <a:t>PIANO</a:t>
          </a:r>
        </a:p>
        <a:p>
          <a:r>
            <a:rPr lang="it-IT" dirty="0">
              <a:solidFill>
                <a:srgbClr val="FF0000"/>
              </a:solidFill>
            </a:rPr>
            <a:t>AZIONE</a:t>
          </a:r>
        </a:p>
      </dgm:t>
    </dgm:pt>
    <dgm:pt modelId="{26C8287B-50FA-4B84-88A4-36D42ACBB263}" type="parTrans" cxnId="{E68CAD49-3A47-4745-8B76-B30728BC041A}">
      <dgm:prSet/>
      <dgm:spPr/>
      <dgm:t>
        <a:bodyPr/>
        <a:lstStyle/>
        <a:p>
          <a:endParaRPr lang="it-IT"/>
        </a:p>
      </dgm:t>
    </dgm:pt>
    <dgm:pt modelId="{30011C8E-9B85-420B-93EA-BED6D2AA4A84}" type="sibTrans" cxnId="{E68CAD49-3A47-4745-8B76-B30728BC041A}">
      <dgm:prSet/>
      <dgm:spPr/>
      <dgm:t>
        <a:bodyPr/>
        <a:lstStyle/>
        <a:p>
          <a:endParaRPr lang="it-IT"/>
        </a:p>
      </dgm:t>
    </dgm:pt>
    <dgm:pt modelId="{7900E1ED-3324-4D6D-B0C3-2D39ABBF6143}">
      <dgm:prSet phldrT="[Testo]"/>
      <dgm:spPr>
        <a:solidFill>
          <a:srgbClr val="FF0000"/>
        </a:solidFill>
      </dgm:spPr>
      <dgm:t>
        <a:bodyPr/>
        <a:lstStyle/>
        <a:p>
          <a:r>
            <a:rPr lang="it-IT" dirty="0"/>
            <a:t>CANTIERI</a:t>
          </a:r>
        </a:p>
        <a:p>
          <a:r>
            <a:rPr lang="it-IT" dirty="0"/>
            <a:t>2025-2030</a:t>
          </a:r>
        </a:p>
      </dgm:t>
    </dgm:pt>
    <dgm:pt modelId="{5CE165D8-A50E-4474-B182-1F780331B9A3}" type="parTrans" cxnId="{A3694A54-5032-462F-9B05-7648B689FC35}">
      <dgm:prSet/>
      <dgm:spPr>
        <a:solidFill>
          <a:srgbClr val="FFFF00"/>
        </a:solidFill>
      </dgm:spPr>
      <dgm:t>
        <a:bodyPr/>
        <a:lstStyle/>
        <a:p>
          <a:endParaRPr lang="it-IT"/>
        </a:p>
      </dgm:t>
    </dgm:pt>
    <dgm:pt modelId="{5B19FA75-09A8-447B-81C2-1F4E568023DA}" type="sibTrans" cxnId="{A3694A54-5032-462F-9B05-7648B689FC35}">
      <dgm:prSet/>
      <dgm:spPr/>
      <dgm:t>
        <a:bodyPr/>
        <a:lstStyle/>
        <a:p>
          <a:endParaRPr lang="it-IT"/>
        </a:p>
      </dgm:t>
    </dgm:pt>
    <dgm:pt modelId="{56D2D47D-6393-493F-89A1-C7ADBCD6C4F4}">
      <dgm:prSet phldrT="[Testo]"/>
      <dgm:spPr>
        <a:solidFill>
          <a:srgbClr val="FFC000"/>
        </a:solidFill>
      </dgm:spPr>
      <dgm:t>
        <a:bodyPr/>
        <a:lstStyle/>
        <a:p>
          <a:r>
            <a:rPr lang="it-IT" dirty="0"/>
            <a:t>AFFLUSSO INCONTROLLATO</a:t>
          </a:r>
        </a:p>
      </dgm:t>
    </dgm:pt>
    <dgm:pt modelId="{BDEB4ABF-33DA-42F9-B304-797D00FBE1B2}" type="parTrans" cxnId="{1E5C94B7-3647-40D6-A297-2E4C709A1C78}">
      <dgm:prSet/>
      <dgm:spPr>
        <a:solidFill>
          <a:srgbClr val="FFFF00"/>
        </a:solidFill>
      </dgm:spPr>
      <dgm:t>
        <a:bodyPr/>
        <a:lstStyle/>
        <a:p>
          <a:endParaRPr lang="it-IT"/>
        </a:p>
      </dgm:t>
    </dgm:pt>
    <dgm:pt modelId="{163F859A-2421-49D5-B6C1-96A29F0FF8B4}" type="sibTrans" cxnId="{1E5C94B7-3647-40D6-A297-2E4C709A1C78}">
      <dgm:prSet/>
      <dgm:spPr/>
      <dgm:t>
        <a:bodyPr/>
        <a:lstStyle/>
        <a:p>
          <a:endParaRPr lang="it-IT"/>
        </a:p>
      </dgm:t>
    </dgm:pt>
    <dgm:pt modelId="{6F0DAAB8-194E-4841-930A-2C417BE6D2FA}">
      <dgm:prSet phldrT="[Testo]"/>
      <dgm:spPr>
        <a:solidFill>
          <a:srgbClr val="CC0000"/>
        </a:solidFill>
      </dgm:spPr>
      <dgm:t>
        <a:bodyPr/>
        <a:lstStyle/>
        <a:p>
          <a:r>
            <a:rPr lang="it-IT" dirty="0"/>
            <a:t>CRITICITA’ RETE STRADALE</a:t>
          </a:r>
        </a:p>
      </dgm:t>
    </dgm:pt>
    <dgm:pt modelId="{77CD6938-34D1-4524-9702-B7CD76F17DA9}" type="parTrans" cxnId="{854A721E-A0C8-4CF9-9EB6-02089A16A1BC}">
      <dgm:prSet/>
      <dgm:spPr>
        <a:solidFill>
          <a:srgbClr val="FFFF00"/>
        </a:solidFill>
      </dgm:spPr>
      <dgm:t>
        <a:bodyPr/>
        <a:lstStyle/>
        <a:p>
          <a:endParaRPr lang="it-IT"/>
        </a:p>
      </dgm:t>
    </dgm:pt>
    <dgm:pt modelId="{106462F6-AE85-4A48-BFEC-EC4831C6AEF5}" type="sibTrans" cxnId="{854A721E-A0C8-4CF9-9EB6-02089A16A1BC}">
      <dgm:prSet/>
      <dgm:spPr/>
      <dgm:t>
        <a:bodyPr/>
        <a:lstStyle/>
        <a:p>
          <a:endParaRPr lang="it-IT"/>
        </a:p>
      </dgm:t>
    </dgm:pt>
    <dgm:pt modelId="{31C888D6-7E2F-44DB-89F4-658FCB2E9371}" type="pres">
      <dgm:prSet presAssocID="{0ECC8649-F4B1-4D28-B2DE-5466B2FF54E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47E1702-2FEA-4E26-9CB7-CEF7B91DA359}" type="pres">
      <dgm:prSet presAssocID="{5C7DD72D-B43A-4F8B-A006-66D62AA4D04E}" presName="centerShape" presStyleLbl="node0" presStyleIdx="0" presStyleCnt="1"/>
      <dgm:spPr/>
    </dgm:pt>
    <dgm:pt modelId="{FD44A095-86B1-462E-A383-A10586924CFB}" type="pres">
      <dgm:prSet presAssocID="{5CE165D8-A50E-4474-B182-1F780331B9A3}" presName="parTrans" presStyleLbl="bgSibTrans2D1" presStyleIdx="0" presStyleCnt="3"/>
      <dgm:spPr/>
    </dgm:pt>
    <dgm:pt modelId="{B0C778B9-BBFC-4068-B512-D5D342ADA36F}" type="pres">
      <dgm:prSet presAssocID="{7900E1ED-3324-4D6D-B0C3-2D39ABBF6143}" presName="node" presStyleLbl="node1" presStyleIdx="0" presStyleCnt="3">
        <dgm:presLayoutVars>
          <dgm:bulletEnabled val="1"/>
        </dgm:presLayoutVars>
      </dgm:prSet>
      <dgm:spPr/>
    </dgm:pt>
    <dgm:pt modelId="{8CDB8292-DDB2-4EB7-87D5-918E010B6567}" type="pres">
      <dgm:prSet presAssocID="{BDEB4ABF-33DA-42F9-B304-797D00FBE1B2}" presName="parTrans" presStyleLbl="bgSibTrans2D1" presStyleIdx="1" presStyleCnt="3"/>
      <dgm:spPr/>
    </dgm:pt>
    <dgm:pt modelId="{1620EC75-E3DA-4AB0-B21F-4FEC13103149}" type="pres">
      <dgm:prSet presAssocID="{56D2D47D-6393-493F-89A1-C7ADBCD6C4F4}" presName="node" presStyleLbl="node1" presStyleIdx="1" presStyleCnt="3">
        <dgm:presLayoutVars>
          <dgm:bulletEnabled val="1"/>
        </dgm:presLayoutVars>
      </dgm:prSet>
      <dgm:spPr/>
    </dgm:pt>
    <dgm:pt modelId="{25D3B86E-55D0-4EB3-BCFD-6B89FD3FD3AA}" type="pres">
      <dgm:prSet presAssocID="{77CD6938-34D1-4524-9702-B7CD76F17DA9}" presName="parTrans" presStyleLbl="bgSibTrans2D1" presStyleIdx="2" presStyleCnt="3"/>
      <dgm:spPr/>
    </dgm:pt>
    <dgm:pt modelId="{8FDA5855-270E-4D0E-AAE7-98128B93063C}" type="pres">
      <dgm:prSet presAssocID="{6F0DAAB8-194E-4841-930A-2C417BE6D2FA}" presName="node" presStyleLbl="node1" presStyleIdx="2" presStyleCnt="3">
        <dgm:presLayoutVars>
          <dgm:bulletEnabled val="1"/>
        </dgm:presLayoutVars>
      </dgm:prSet>
      <dgm:spPr/>
    </dgm:pt>
  </dgm:ptLst>
  <dgm:cxnLst>
    <dgm:cxn modelId="{4E198306-C4A3-4C8C-B501-BB61A7760B80}" type="presOf" srcId="{5CE165D8-A50E-4474-B182-1F780331B9A3}" destId="{FD44A095-86B1-462E-A383-A10586924CFB}" srcOrd="0" destOrd="0" presId="urn:microsoft.com/office/officeart/2005/8/layout/radial4"/>
    <dgm:cxn modelId="{25D56308-EEF1-4A96-B495-432A3DC88ECC}" type="presOf" srcId="{77CD6938-34D1-4524-9702-B7CD76F17DA9}" destId="{25D3B86E-55D0-4EB3-BCFD-6B89FD3FD3AA}" srcOrd="0" destOrd="0" presId="urn:microsoft.com/office/officeart/2005/8/layout/radial4"/>
    <dgm:cxn modelId="{854A721E-A0C8-4CF9-9EB6-02089A16A1BC}" srcId="{5C7DD72D-B43A-4F8B-A006-66D62AA4D04E}" destId="{6F0DAAB8-194E-4841-930A-2C417BE6D2FA}" srcOrd="2" destOrd="0" parTransId="{77CD6938-34D1-4524-9702-B7CD76F17DA9}" sibTransId="{106462F6-AE85-4A48-BFEC-EC4831C6AEF5}"/>
    <dgm:cxn modelId="{E68CAD49-3A47-4745-8B76-B30728BC041A}" srcId="{0ECC8649-F4B1-4D28-B2DE-5466B2FF54E9}" destId="{5C7DD72D-B43A-4F8B-A006-66D62AA4D04E}" srcOrd="0" destOrd="0" parTransId="{26C8287B-50FA-4B84-88A4-36D42ACBB263}" sibTransId="{30011C8E-9B85-420B-93EA-BED6D2AA4A84}"/>
    <dgm:cxn modelId="{514F686C-EDCC-48E3-A8C2-02FB88FB3317}" type="presOf" srcId="{56D2D47D-6393-493F-89A1-C7ADBCD6C4F4}" destId="{1620EC75-E3DA-4AB0-B21F-4FEC13103149}" srcOrd="0" destOrd="0" presId="urn:microsoft.com/office/officeart/2005/8/layout/radial4"/>
    <dgm:cxn modelId="{88DF3C4D-5283-489B-9DD3-74D4A70256A0}" type="presOf" srcId="{6F0DAAB8-194E-4841-930A-2C417BE6D2FA}" destId="{8FDA5855-270E-4D0E-AAE7-98128B93063C}" srcOrd="0" destOrd="0" presId="urn:microsoft.com/office/officeart/2005/8/layout/radial4"/>
    <dgm:cxn modelId="{4D26856E-CB90-4E3F-A173-E695878DBBEE}" type="presOf" srcId="{7900E1ED-3324-4D6D-B0C3-2D39ABBF6143}" destId="{B0C778B9-BBFC-4068-B512-D5D342ADA36F}" srcOrd="0" destOrd="0" presId="urn:microsoft.com/office/officeart/2005/8/layout/radial4"/>
    <dgm:cxn modelId="{A3694A54-5032-462F-9B05-7648B689FC35}" srcId="{5C7DD72D-B43A-4F8B-A006-66D62AA4D04E}" destId="{7900E1ED-3324-4D6D-B0C3-2D39ABBF6143}" srcOrd="0" destOrd="0" parTransId="{5CE165D8-A50E-4474-B182-1F780331B9A3}" sibTransId="{5B19FA75-09A8-447B-81C2-1F4E568023DA}"/>
    <dgm:cxn modelId="{22D1C186-C882-4B06-AC1D-D1319E58617F}" type="presOf" srcId="{5C7DD72D-B43A-4F8B-A006-66D62AA4D04E}" destId="{A47E1702-2FEA-4E26-9CB7-CEF7B91DA359}" srcOrd="0" destOrd="0" presId="urn:microsoft.com/office/officeart/2005/8/layout/radial4"/>
    <dgm:cxn modelId="{9A375D8D-4BA3-4AFD-800F-595D67EA0A0E}" type="presOf" srcId="{BDEB4ABF-33DA-42F9-B304-797D00FBE1B2}" destId="{8CDB8292-DDB2-4EB7-87D5-918E010B6567}" srcOrd="0" destOrd="0" presId="urn:microsoft.com/office/officeart/2005/8/layout/radial4"/>
    <dgm:cxn modelId="{1E5C94B7-3647-40D6-A297-2E4C709A1C78}" srcId="{5C7DD72D-B43A-4F8B-A006-66D62AA4D04E}" destId="{56D2D47D-6393-493F-89A1-C7ADBCD6C4F4}" srcOrd="1" destOrd="0" parTransId="{BDEB4ABF-33DA-42F9-B304-797D00FBE1B2}" sibTransId="{163F859A-2421-49D5-B6C1-96A29F0FF8B4}"/>
    <dgm:cxn modelId="{D7614ACC-C9D7-4E62-A69A-A404CA0D8DE9}" type="presOf" srcId="{0ECC8649-F4B1-4D28-B2DE-5466B2FF54E9}" destId="{31C888D6-7E2F-44DB-89F4-658FCB2E9371}" srcOrd="0" destOrd="0" presId="urn:microsoft.com/office/officeart/2005/8/layout/radial4"/>
    <dgm:cxn modelId="{52553539-2859-4893-BA17-E0ECFB5A10EE}" type="presParOf" srcId="{31C888D6-7E2F-44DB-89F4-658FCB2E9371}" destId="{A47E1702-2FEA-4E26-9CB7-CEF7B91DA359}" srcOrd="0" destOrd="0" presId="urn:microsoft.com/office/officeart/2005/8/layout/radial4"/>
    <dgm:cxn modelId="{1C9A1659-3175-4697-B3B8-F2068EDCD08B}" type="presParOf" srcId="{31C888D6-7E2F-44DB-89F4-658FCB2E9371}" destId="{FD44A095-86B1-462E-A383-A10586924CFB}" srcOrd="1" destOrd="0" presId="urn:microsoft.com/office/officeart/2005/8/layout/radial4"/>
    <dgm:cxn modelId="{0135649F-75A7-4AE9-8953-6DBD1AB73324}" type="presParOf" srcId="{31C888D6-7E2F-44DB-89F4-658FCB2E9371}" destId="{B0C778B9-BBFC-4068-B512-D5D342ADA36F}" srcOrd="2" destOrd="0" presId="urn:microsoft.com/office/officeart/2005/8/layout/radial4"/>
    <dgm:cxn modelId="{9DE4FA10-3E2B-4649-A089-2756A30EA347}" type="presParOf" srcId="{31C888D6-7E2F-44DB-89F4-658FCB2E9371}" destId="{8CDB8292-DDB2-4EB7-87D5-918E010B6567}" srcOrd="3" destOrd="0" presId="urn:microsoft.com/office/officeart/2005/8/layout/radial4"/>
    <dgm:cxn modelId="{BEBFD6BC-0688-4706-AD5F-8FCDD647A27E}" type="presParOf" srcId="{31C888D6-7E2F-44DB-89F4-658FCB2E9371}" destId="{1620EC75-E3DA-4AB0-B21F-4FEC13103149}" srcOrd="4" destOrd="0" presId="urn:microsoft.com/office/officeart/2005/8/layout/radial4"/>
    <dgm:cxn modelId="{549A0556-EF5B-4C6B-8CA7-97758647A348}" type="presParOf" srcId="{31C888D6-7E2F-44DB-89F4-658FCB2E9371}" destId="{25D3B86E-55D0-4EB3-BCFD-6B89FD3FD3AA}" srcOrd="5" destOrd="0" presId="urn:microsoft.com/office/officeart/2005/8/layout/radial4"/>
    <dgm:cxn modelId="{10CB4038-FE54-438E-A65B-9BA10744EC63}" type="presParOf" srcId="{31C888D6-7E2F-44DB-89F4-658FCB2E9371}" destId="{8FDA5855-270E-4D0E-AAE7-98128B93063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CC8649-F4B1-4D28-B2DE-5466B2FF54E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1C888D6-7E2F-44DB-89F4-658FCB2E9371}" type="pres">
      <dgm:prSet presAssocID="{0ECC8649-F4B1-4D28-B2DE-5466B2FF54E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82FFD697-841B-404A-AB0A-F76E45D75C15}" type="presOf" srcId="{0ECC8649-F4B1-4D28-B2DE-5466B2FF54E9}" destId="{31C888D6-7E2F-44DB-89F4-658FCB2E9371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CC8649-F4B1-4D28-B2DE-5466B2FF54E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900E1ED-3324-4D6D-B0C3-2D39ABBF6143}">
      <dgm:prSet phldrT="[Testo]"/>
      <dgm:spPr>
        <a:solidFill>
          <a:srgbClr val="FF0000"/>
        </a:solidFill>
      </dgm:spPr>
      <dgm:t>
        <a:bodyPr/>
        <a:lstStyle/>
        <a:p>
          <a:r>
            <a:rPr lang="it-IT" dirty="0"/>
            <a:t>CANTIERI</a:t>
          </a:r>
        </a:p>
        <a:p>
          <a:r>
            <a:rPr lang="it-IT" dirty="0"/>
            <a:t>2025-2030</a:t>
          </a:r>
        </a:p>
      </dgm:t>
    </dgm:pt>
    <dgm:pt modelId="{5CE165D8-A50E-4474-B182-1F780331B9A3}" type="parTrans" cxnId="{A3694A54-5032-462F-9B05-7648B689FC35}">
      <dgm:prSet/>
      <dgm:spPr>
        <a:solidFill>
          <a:srgbClr val="FFFF00"/>
        </a:solidFill>
      </dgm:spPr>
      <dgm:t>
        <a:bodyPr/>
        <a:lstStyle/>
        <a:p>
          <a:endParaRPr lang="it-IT"/>
        </a:p>
      </dgm:t>
    </dgm:pt>
    <dgm:pt modelId="{5B19FA75-09A8-447B-81C2-1F4E568023DA}" type="sibTrans" cxnId="{A3694A54-5032-462F-9B05-7648B689FC35}">
      <dgm:prSet/>
      <dgm:spPr/>
      <dgm:t>
        <a:bodyPr/>
        <a:lstStyle/>
        <a:p>
          <a:endParaRPr lang="it-IT"/>
        </a:p>
      </dgm:t>
    </dgm:pt>
    <dgm:pt modelId="{31C888D6-7E2F-44DB-89F4-658FCB2E9371}" type="pres">
      <dgm:prSet presAssocID="{0ECC8649-F4B1-4D28-B2DE-5466B2FF54E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AD06F59-D035-449A-BABD-1291A06A19E3}" type="pres">
      <dgm:prSet presAssocID="{7900E1ED-3324-4D6D-B0C3-2D39ABBF6143}" presName="centerShape" presStyleLbl="node0" presStyleIdx="0" presStyleCnt="1" custScaleX="324719" custScaleY="100503" custLinFactNeighborX="4222" custLinFactNeighborY="-1104"/>
      <dgm:spPr/>
    </dgm:pt>
  </dgm:ptLst>
  <dgm:cxnLst>
    <dgm:cxn modelId="{A3694A54-5032-462F-9B05-7648B689FC35}" srcId="{0ECC8649-F4B1-4D28-B2DE-5466B2FF54E9}" destId="{7900E1ED-3324-4D6D-B0C3-2D39ABBF6143}" srcOrd="0" destOrd="0" parTransId="{5CE165D8-A50E-4474-B182-1F780331B9A3}" sibTransId="{5B19FA75-09A8-447B-81C2-1F4E568023DA}"/>
    <dgm:cxn modelId="{A02DC8A8-732C-4FC6-B856-60EBD6121AB0}" type="presOf" srcId="{7900E1ED-3324-4D6D-B0C3-2D39ABBF6143}" destId="{CAD06F59-D035-449A-BABD-1291A06A19E3}" srcOrd="0" destOrd="0" presId="urn:microsoft.com/office/officeart/2005/8/layout/radial4"/>
    <dgm:cxn modelId="{D7614ACC-C9D7-4E62-A69A-A404CA0D8DE9}" type="presOf" srcId="{0ECC8649-F4B1-4D28-B2DE-5466B2FF54E9}" destId="{31C888D6-7E2F-44DB-89F4-658FCB2E9371}" srcOrd="0" destOrd="0" presId="urn:microsoft.com/office/officeart/2005/8/layout/radial4"/>
    <dgm:cxn modelId="{87AC8DB8-AF89-4384-8696-3EF4ECE2AB4C}" type="presParOf" srcId="{31C888D6-7E2F-44DB-89F4-658FCB2E9371}" destId="{CAD06F59-D035-449A-BABD-1291A06A19E3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CC8649-F4B1-4D28-B2DE-5466B2FF54E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900E1ED-3324-4D6D-B0C3-2D39ABBF6143}">
      <dgm:prSet phldrT="[Testo]"/>
      <dgm:spPr>
        <a:solidFill>
          <a:srgbClr val="FFC000"/>
        </a:solidFill>
      </dgm:spPr>
      <dgm:t>
        <a:bodyPr/>
        <a:lstStyle/>
        <a:p>
          <a:r>
            <a:rPr lang="it-IT" dirty="0"/>
            <a:t>AFFLUSSO INCONTROLLATO</a:t>
          </a:r>
        </a:p>
      </dgm:t>
    </dgm:pt>
    <dgm:pt modelId="{5CE165D8-A50E-4474-B182-1F780331B9A3}" type="parTrans" cxnId="{A3694A54-5032-462F-9B05-7648B689FC35}">
      <dgm:prSet/>
      <dgm:spPr>
        <a:solidFill>
          <a:srgbClr val="FFFF00"/>
        </a:solidFill>
      </dgm:spPr>
      <dgm:t>
        <a:bodyPr/>
        <a:lstStyle/>
        <a:p>
          <a:endParaRPr lang="it-IT"/>
        </a:p>
      </dgm:t>
    </dgm:pt>
    <dgm:pt modelId="{5B19FA75-09A8-447B-81C2-1F4E568023DA}" type="sibTrans" cxnId="{A3694A54-5032-462F-9B05-7648B689FC35}">
      <dgm:prSet/>
      <dgm:spPr/>
      <dgm:t>
        <a:bodyPr/>
        <a:lstStyle/>
        <a:p>
          <a:endParaRPr lang="it-IT"/>
        </a:p>
      </dgm:t>
    </dgm:pt>
    <dgm:pt modelId="{31C888D6-7E2F-44DB-89F4-658FCB2E9371}" type="pres">
      <dgm:prSet presAssocID="{0ECC8649-F4B1-4D28-B2DE-5466B2FF54E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AD06F59-D035-449A-BABD-1291A06A19E3}" type="pres">
      <dgm:prSet presAssocID="{7900E1ED-3324-4D6D-B0C3-2D39ABBF6143}" presName="centerShape" presStyleLbl="node0" presStyleIdx="0" presStyleCnt="1" custScaleX="324719" custScaleY="100503" custLinFactNeighborX="4222" custLinFactNeighborY="-1104"/>
      <dgm:spPr/>
    </dgm:pt>
  </dgm:ptLst>
  <dgm:cxnLst>
    <dgm:cxn modelId="{A3694A54-5032-462F-9B05-7648B689FC35}" srcId="{0ECC8649-F4B1-4D28-B2DE-5466B2FF54E9}" destId="{7900E1ED-3324-4D6D-B0C3-2D39ABBF6143}" srcOrd="0" destOrd="0" parTransId="{5CE165D8-A50E-4474-B182-1F780331B9A3}" sibTransId="{5B19FA75-09A8-447B-81C2-1F4E568023DA}"/>
    <dgm:cxn modelId="{A02DC8A8-732C-4FC6-B856-60EBD6121AB0}" type="presOf" srcId="{7900E1ED-3324-4D6D-B0C3-2D39ABBF6143}" destId="{CAD06F59-D035-449A-BABD-1291A06A19E3}" srcOrd="0" destOrd="0" presId="urn:microsoft.com/office/officeart/2005/8/layout/radial4"/>
    <dgm:cxn modelId="{D7614ACC-C9D7-4E62-A69A-A404CA0D8DE9}" type="presOf" srcId="{0ECC8649-F4B1-4D28-B2DE-5466B2FF54E9}" destId="{31C888D6-7E2F-44DB-89F4-658FCB2E9371}" srcOrd="0" destOrd="0" presId="urn:microsoft.com/office/officeart/2005/8/layout/radial4"/>
    <dgm:cxn modelId="{87AC8DB8-AF89-4384-8696-3EF4ECE2AB4C}" type="presParOf" srcId="{31C888D6-7E2F-44DB-89F4-658FCB2E9371}" destId="{CAD06F59-D035-449A-BABD-1291A06A19E3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CC8649-F4B1-4D28-B2DE-5466B2FF54E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900E1ED-3324-4D6D-B0C3-2D39ABBF6143}">
      <dgm:prSet phldrT="[Testo]"/>
      <dgm:spPr>
        <a:solidFill>
          <a:srgbClr val="C00000"/>
        </a:solidFill>
      </dgm:spPr>
      <dgm:t>
        <a:bodyPr/>
        <a:lstStyle/>
        <a:p>
          <a:r>
            <a:rPr lang="it-IT" dirty="0"/>
            <a:t>CRITICITA’ RETE STRADALE</a:t>
          </a:r>
        </a:p>
      </dgm:t>
    </dgm:pt>
    <dgm:pt modelId="{5CE165D8-A50E-4474-B182-1F780331B9A3}" type="parTrans" cxnId="{A3694A54-5032-462F-9B05-7648B689FC35}">
      <dgm:prSet/>
      <dgm:spPr>
        <a:solidFill>
          <a:srgbClr val="FFFF00"/>
        </a:solidFill>
      </dgm:spPr>
      <dgm:t>
        <a:bodyPr/>
        <a:lstStyle/>
        <a:p>
          <a:endParaRPr lang="it-IT"/>
        </a:p>
      </dgm:t>
    </dgm:pt>
    <dgm:pt modelId="{5B19FA75-09A8-447B-81C2-1F4E568023DA}" type="sibTrans" cxnId="{A3694A54-5032-462F-9B05-7648B689FC35}">
      <dgm:prSet/>
      <dgm:spPr/>
      <dgm:t>
        <a:bodyPr/>
        <a:lstStyle/>
        <a:p>
          <a:endParaRPr lang="it-IT"/>
        </a:p>
      </dgm:t>
    </dgm:pt>
    <dgm:pt modelId="{31C888D6-7E2F-44DB-89F4-658FCB2E9371}" type="pres">
      <dgm:prSet presAssocID="{0ECC8649-F4B1-4D28-B2DE-5466B2FF54E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AD06F59-D035-449A-BABD-1291A06A19E3}" type="pres">
      <dgm:prSet presAssocID="{7900E1ED-3324-4D6D-B0C3-2D39ABBF6143}" presName="centerShape" presStyleLbl="node0" presStyleIdx="0" presStyleCnt="1" custScaleX="324719" custScaleY="100503" custLinFactNeighborX="4222" custLinFactNeighborY="-1104"/>
      <dgm:spPr/>
    </dgm:pt>
  </dgm:ptLst>
  <dgm:cxnLst>
    <dgm:cxn modelId="{A3694A54-5032-462F-9B05-7648B689FC35}" srcId="{0ECC8649-F4B1-4D28-B2DE-5466B2FF54E9}" destId="{7900E1ED-3324-4D6D-B0C3-2D39ABBF6143}" srcOrd="0" destOrd="0" parTransId="{5CE165D8-A50E-4474-B182-1F780331B9A3}" sibTransId="{5B19FA75-09A8-447B-81C2-1F4E568023DA}"/>
    <dgm:cxn modelId="{A02DC8A8-732C-4FC6-B856-60EBD6121AB0}" type="presOf" srcId="{7900E1ED-3324-4D6D-B0C3-2D39ABBF6143}" destId="{CAD06F59-D035-449A-BABD-1291A06A19E3}" srcOrd="0" destOrd="0" presId="urn:microsoft.com/office/officeart/2005/8/layout/radial4"/>
    <dgm:cxn modelId="{D7614ACC-C9D7-4E62-A69A-A404CA0D8DE9}" type="presOf" srcId="{0ECC8649-F4B1-4D28-B2DE-5466B2FF54E9}" destId="{31C888D6-7E2F-44DB-89F4-658FCB2E9371}" srcOrd="0" destOrd="0" presId="urn:microsoft.com/office/officeart/2005/8/layout/radial4"/>
    <dgm:cxn modelId="{87AC8DB8-AF89-4384-8696-3EF4ECE2AB4C}" type="presParOf" srcId="{31C888D6-7E2F-44DB-89F4-658FCB2E9371}" destId="{CAD06F59-D035-449A-BABD-1291A06A19E3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CC8649-F4B1-4D28-B2DE-5466B2FF54E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C7DD72D-B43A-4F8B-A006-66D62AA4D04E}">
      <dgm:prSet phldrT="[Testo]"/>
      <dgm:spPr>
        <a:solidFill>
          <a:srgbClr val="41FF21"/>
        </a:solidFill>
      </dgm:spPr>
      <dgm:t>
        <a:bodyPr/>
        <a:lstStyle/>
        <a:p>
          <a:r>
            <a:rPr lang="it-IT" dirty="0">
              <a:solidFill>
                <a:srgbClr val="FF0000"/>
              </a:solidFill>
            </a:rPr>
            <a:t>PIANO DI AZIONE</a:t>
          </a:r>
        </a:p>
      </dgm:t>
    </dgm:pt>
    <dgm:pt modelId="{26C8287B-50FA-4B84-88A4-36D42ACBB263}" type="parTrans" cxnId="{E68CAD49-3A47-4745-8B76-B30728BC041A}">
      <dgm:prSet/>
      <dgm:spPr/>
      <dgm:t>
        <a:bodyPr/>
        <a:lstStyle/>
        <a:p>
          <a:endParaRPr lang="it-IT"/>
        </a:p>
      </dgm:t>
    </dgm:pt>
    <dgm:pt modelId="{30011C8E-9B85-420B-93EA-BED6D2AA4A84}" type="sibTrans" cxnId="{E68CAD49-3A47-4745-8B76-B30728BC041A}">
      <dgm:prSet/>
      <dgm:spPr/>
      <dgm:t>
        <a:bodyPr/>
        <a:lstStyle/>
        <a:p>
          <a:endParaRPr lang="it-IT"/>
        </a:p>
      </dgm:t>
    </dgm:pt>
    <dgm:pt modelId="{31C888D6-7E2F-44DB-89F4-658FCB2E9371}" type="pres">
      <dgm:prSet presAssocID="{0ECC8649-F4B1-4D28-B2DE-5466B2FF54E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47E1702-2FEA-4E26-9CB7-CEF7B91DA359}" type="pres">
      <dgm:prSet presAssocID="{5C7DD72D-B43A-4F8B-A006-66D62AA4D04E}" presName="centerShape" presStyleLbl="node0" presStyleIdx="0" presStyleCnt="1"/>
      <dgm:spPr/>
    </dgm:pt>
  </dgm:ptLst>
  <dgm:cxnLst>
    <dgm:cxn modelId="{E68CAD49-3A47-4745-8B76-B30728BC041A}" srcId="{0ECC8649-F4B1-4D28-B2DE-5466B2FF54E9}" destId="{5C7DD72D-B43A-4F8B-A006-66D62AA4D04E}" srcOrd="0" destOrd="0" parTransId="{26C8287B-50FA-4B84-88A4-36D42ACBB263}" sibTransId="{30011C8E-9B85-420B-93EA-BED6D2AA4A84}"/>
    <dgm:cxn modelId="{22D1C186-C882-4B06-AC1D-D1319E58617F}" type="presOf" srcId="{5C7DD72D-B43A-4F8B-A006-66D62AA4D04E}" destId="{A47E1702-2FEA-4E26-9CB7-CEF7B91DA359}" srcOrd="0" destOrd="0" presId="urn:microsoft.com/office/officeart/2005/8/layout/radial4"/>
    <dgm:cxn modelId="{D7614ACC-C9D7-4E62-A69A-A404CA0D8DE9}" type="presOf" srcId="{0ECC8649-F4B1-4D28-B2DE-5466B2FF54E9}" destId="{31C888D6-7E2F-44DB-89F4-658FCB2E9371}" srcOrd="0" destOrd="0" presId="urn:microsoft.com/office/officeart/2005/8/layout/radial4"/>
    <dgm:cxn modelId="{52553539-2859-4893-BA17-E0ECFB5A10EE}" type="presParOf" srcId="{31C888D6-7E2F-44DB-89F4-658FCB2E9371}" destId="{A47E1702-2FEA-4E26-9CB7-CEF7B91DA359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39A355-1C50-4798-BE30-ACAA3C695A8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9698877-7A4A-4F63-8650-05F34B2BB15D}">
      <dgm:prSet phldrT="[Testo]" custT="1"/>
      <dgm:spPr>
        <a:solidFill>
          <a:srgbClr val="3333FF"/>
        </a:solidFill>
      </dgm:spPr>
      <dgm:t>
        <a:bodyPr/>
        <a:lstStyle/>
        <a:p>
          <a:r>
            <a:rPr lang="it-IT" sz="1800" dirty="0"/>
            <a:t>COORDINAMENTO POLITICO</a:t>
          </a:r>
        </a:p>
        <a:p>
          <a:r>
            <a:rPr lang="it-IT" sz="1800" b="1" dirty="0"/>
            <a:t>SINDACO</a:t>
          </a:r>
        </a:p>
      </dgm:t>
    </dgm:pt>
    <dgm:pt modelId="{6FD3F3C9-DA6A-47F7-9F26-94E589D9DC67}" type="parTrans" cxnId="{A5D2F735-3E79-4307-8297-421ABCCCB040}">
      <dgm:prSet/>
      <dgm:spPr/>
      <dgm:t>
        <a:bodyPr/>
        <a:lstStyle/>
        <a:p>
          <a:endParaRPr lang="it-IT"/>
        </a:p>
      </dgm:t>
    </dgm:pt>
    <dgm:pt modelId="{E74B7AE1-702E-4540-9569-8DB136A83890}" type="sibTrans" cxnId="{A5D2F735-3E79-4307-8297-421ABCCCB040}">
      <dgm:prSet/>
      <dgm:spPr/>
      <dgm:t>
        <a:bodyPr/>
        <a:lstStyle/>
        <a:p>
          <a:endParaRPr lang="it-IT"/>
        </a:p>
      </dgm:t>
    </dgm:pt>
    <dgm:pt modelId="{23EDF7A6-2E6C-4FDB-B126-E99949B1F586}" type="asst">
      <dgm:prSet phldrT="[Testo]" custT="1"/>
      <dgm:spPr>
        <a:solidFill>
          <a:srgbClr val="FF0000"/>
        </a:solidFill>
      </dgm:spPr>
      <dgm:t>
        <a:bodyPr/>
        <a:lstStyle/>
        <a:p>
          <a:r>
            <a:rPr lang="it-IT" sz="1800" dirty="0"/>
            <a:t>COORDINAMENTO TECNICO</a:t>
          </a:r>
        </a:p>
        <a:p>
          <a:r>
            <a:rPr lang="it-IT" sz="1800" b="1" dirty="0"/>
            <a:t>UFF.MOBILITA’ – POLIZIA MUNICIPALE</a:t>
          </a:r>
        </a:p>
      </dgm:t>
    </dgm:pt>
    <dgm:pt modelId="{EF81A80C-824B-4F3E-A5CA-7DC7A277BE83}" type="parTrans" cxnId="{F57F565C-1A70-40B0-9330-4AAAB53D61A1}">
      <dgm:prSet/>
      <dgm:spPr>
        <a:ln>
          <a:noFill/>
        </a:ln>
      </dgm:spPr>
      <dgm:t>
        <a:bodyPr/>
        <a:lstStyle/>
        <a:p>
          <a:endParaRPr lang="it-IT"/>
        </a:p>
      </dgm:t>
    </dgm:pt>
    <dgm:pt modelId="{F9A53C40-C7BF-495C-9945-8F7C91E3DCC6}" type="sibTrans" cxnId="{F57F565C-1A70-40B0-9330-4AAAB53D61A1}">
      <dgm:prSet/>
      <dgm:spPr/>
      <dgm:t>
        <a:bodyPr/>
        <a:lstStyle/>
        <a:p>
          <a:endParaRPr lang="it-IT"/>
        </a:p>
      </dgm:t>
    </dgm:pt>
    <dgm:pt modelId="{E4B158B8-D583-4437-9B60-A12FAEF2D02B}">
      <dgm:prSet phldrT="[Testo]" custT="1"/>
      <dgm:spPr/>
      <dgm:t>
        <a:bodyPr/>
        <a:lstStyle/>
        <a:p>
          <a:r>
            <a:rPr lang="it-IT" sz="1200" b="1" dirty="0"/>
            <a:t>COMBZ</a:t>
          </a:r>
        </a:p>
        <a:p>
          <a:r>
            <a:rPr lang="it-IT" sz="1200" dirty="0"/>
            <a:t>UFF.MOBILITA’</a:t>
          </a:r>
        </a:p>
        <a:p>
          <a:r>
            <a:rPr lang="it-IT" sz="1200" dirty="0"/>
            <a:t>UFF.INFRASTRUTTURE ED ARREDO URBANO</a:t>
          </a:r>
        </a:p>
        <a:p>
          <a:r>
            <a:rPr lang="it-IT" sz="1200" dirty="0"/>
            <a:t>REDAZIONE</a:t>
          </a:r>
        </a:p>
      </dgm:t>
    </dgm:pt>
    <dgm:pt modelId="{F7CEC13C-7ADE-4DF6-85C2-BCFE4FC386CD}" type="parTrans" cxnId="{362E1B43-B6FB-42DF-844B-1143575B4F53}">
      <dgm:prSet/>
      <dgm:spPr/>
      <dgm:t>
        <a:bodyPr/>
        <a:lstStyle/>
        <a:p>
          <a:endParaRPr lang="it-IT"/>
        </a:p>
      </dgm:t>
    </dgm:pt>
    <dgm:pt modelId="{52ECDA0B-CC5C-4A43-B427-5F3B8CDD6BDE}" type="sibTrans" cxnId="{362E1B43-B6FB-42DF-844B-1143575B4F53}">
      <dgm:prSet/>
      <dgm:spPr/>
      <dgm:t>
        <a:bodyPr/>
        <a:lstStyle/>
        <a:p>
          <a:endParaRPr lang="it-IT"/>
        </a:p>
      </dgm:t>
    </dgm:pt>
    <dgm:pt modelId="{123F92D9-3823-4326-862A-FC59D87ECCF0}">
      <dgm:prSet phldrT="[Testo]" custT="1"/>
      <dgm:spPr/>
      <dgm:t>
        <a:bodyPr/>
        <a:lstStyle/>
        <a:p>
          <a:r>
            <a:rPr lang="it-IT" sz="1200" dirty="0"/>
            <a:t>ENTI</a:t>
          </a:r>
        </a:p>
        <a:p>
          <a:r>
            <a:rPr lang="it-IT" sz="1200" dirty="0"/>
            <a:t>SEAB…</a:t>
          </a:r>
        </a:p>
      </dgm:t>
    </dgm:pt>
    <dgm:pt modelId="{0106392E-7A45-4D99-85C8-2D6A26AF7EE9}" type="parTrans" cxnId="{F2E49CA8-CE47-41A3-877D-BD42A965F59E}">
      <dgm:prSet/>
      <dgm:spPr/>
      <dgm:t>
        <a:bodyPr/>
        <a:lstStyle/>
        <a:p>
          <a:endParaRPr lang="it-IT"/>
        </a:p>
      </dgm:t>
    </dgm:pt>
    <dgm:pt modelId="{66C566D2-94F4-4DDF-8C43-F54B43A15634}" type="sibTrans" cxnId="{F2E49CA8-CE47-41A3-877D-BD42A965F59E}">
      <dgm:prSet/>
      <dgm:spPr/>
      <dgm:t>
        <a:bodyPr/>
        <a:lstStyle/>
        <a:p>
          <a:endParaRPr lang="it-IT"/>
        </a:p>
      </dgm:t>
    </dgm:pt>
    <dgm:pt modelId="{626A18D1-66C0-495B-A51C-33C798EC4E6B}">
      <dgm:prSet phldrT="[Testo]" custT="1"/>
      <dgm:spPr/>
      <dgm:t>
        <a:bodyPr/>
        <a:lstStyle/>
        <a:p>
          <a:r>
            <a:rPr lang="it-IT" sz="1200" dirty="0"/>
            <a:t>PAB</a:t>
          </a:r>
        </a:p>
        <a:p>
          <a:r>
            <a:rPr lang="it-IT" sz="1200" dirty="0"/>
            <a:t>COMUNI LIMITROFI</a:t>
          </a:r>
        </a:p>
      </dgm:t>
    </dgm:pt>
    <dgm:pt modelId="{5CCB9C0E-92A7-40C6-8F9B-2DE93022C96F}" type="parTrans" cxnId="{78E6EC74-6CDA-485C-A1BB-5D0660B432A9}">
      <dgm:prSet/>
      <dgm:spPr/>
      <dgm:t>
        <a:bodyPr/>
        <a:lstStyle/>
        <a:p>
          <a:endParaRPr lang="it-IT"/>
        </a:p>
      </dgm:t>
    </dgm:pt>
    <dgm:pt modelId="{7C614C5E-FCCB-43FD-B149-BEA2B5276BD5}" type="sibTrans" cxnId="{78E6EC74-6CDA-485C-A1BB-5D0660B432A9}">
      <dgm:prSet/>
      <dgm:spPr/>
      <dgm:t>
        <a:bodyPr/>
        <a:lstStyle/>
        <a:p>
          <a:endParaRPr lang="it-IT"/>
        </a:p>
      </dgm:t>
    </dgm:pt>
    <dgm:pt modelId="{18166FBE-4EC6-4C8A-92EA-314BF952F733}" type="pres">
      <dgm:prSet presAssocID="{F439A355-1C50-4798-BE30-ACAA3C695A8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6AEDB49-0161-4A55-94F9-032732573A2C}" type="pres">
      <dgm:prSet presAssocID="{69698877-7A4A-4F63-8650-05F34B2BB15D}" presName="hierRoot1" presStyleCnt="0">
        <dgm:presLayoutVars>
          <dgm:hierBranch val="init"/>
        </dgm:presLayoutVars>
      </dgm:prSet>
      <dgm:spPr/>
    </dgm:pt>
    <dgm:pt modelId="{23D766DB-B9BF-4590-85B5-C4EFC77A11CD}" type="pres">
      <dgm:prSet presAssocID="{69698877-7A4A-4F63-8650-05F34B2BB15D}" presName="rootComposite1" presStyleCnt="0"/>
      <dgm:spPr/>
    </dgm:pt>
    <dgm:pt modelId="{ACA77F5F-A5C1-4C18-B17B-411FA15B85EC}" type="pres">
      <dgm:prSet presAssocID="{69698877-7A4A-4F63-8650-05F34B2BB15D}" presName="rootText1" presStyleLbl="node0" presStyleIdx="0" presStyleCnt="1" custScaleX="168728" custScaleY="134610">
        <dgm:presLayoutVars>
          <dgm:chPref val="3"/>
        </dgm:presLayoutVars>
      </dgm:prSet>
      <dgm:spPr/>
    </dgm:pt>
    <dgm:pt modelId="{C398B596-0419-491E-AE7E-E58A89DFA3ED}" type="pres">
      <dgm:prSet presAssocID="{69698877-7A4A-4F63-8650-05F34B2BB15D}" presName="rootConnector1" presStyleLbl="node1" presStyleIdx="0" presStyleCnt="0"/>
      <dgm:spPr/>
    </dgm:pt>
    <dgm:pt modelId="{14A1A079-A05F-489F-A8EE-6683B1EA7F1D}" type="pres">
      <dgm:prSet presAssocID="{69698877-7A4A-4F63-8650-05F34B2BB15D}" presName="hierChild2" presStyleCnt="0"/>
      <dgm:spPr/>
    </dgm:pt>
    <dgm:pt modelId="{E19EAE27-850D-46EB-A196-ADFE6DFDEFF2}" type="pres">
      <dgm:prSet presAssocID="{F7CEC13C-7ADE-4DF6-85C2-BCFE4FC386CD}" presName="Name37" presStyleLbl="parChTrans1D2" presStyleIdx="0" presStyleCnt="4"/>
      <dgm:spPr/>
    </dgm:pt>
    <dgm:pt modelId="{CD8A83F9-617E-4E1C-BCC6-2C5EAC69B979}" type="pres">
      <dgm:prSet presAssocID="{E4B158B8-D583-4437-9B60-A12FAEF2D02B}" presName="hierRoot2" presStyleCnt="0">
        <dgm:presLayoutVars>
          <dgm:hierBranch val="init"/>
        </dgm:presLayoutVars>
      </dgm:prSet>
      <dgm:spPr/>
    </dgm:pt>
    <dgm:pt modelId="{2E9F083A-9FB3-4E95-B243-1A04837CB6BD}" type="pres">
      <dgm:prSet presAssocID="{E4B158B8-D583-4437-9B60-A12FAEF2D02B}" presName="rootComposite" presStyleCnt="0"/>
      <dgm:spPr/>
    </dgm:pt>
    <dgm:pt modelId="{B4DD7131-D497-4BD9-8E2B-E48E4DB4C968}" type="pres">
      <dgm:prSet presAssocID="{E4B158B8-D583-4437-9B60-A12FAEF2D02B}" presName="rootText" presStyleLbl="node2" presStyleIdx="0" presStyleCnt="3" custScaleX="139693" custScaleY="156088">
        <dgm:presLayoutVars>
          <dgm:chPref val="3"/>
        </dgm:presLayoutVars>
      </dgm:prSet>
      <dgm:spPr/>
    </dgm:pt>
    <dgm:pt modelId="{0B134FCD-90D1-4CC4-A8D6-18DC37B1744E}" type="pres">
      <dgm:prSet presAssocID="{E4B158B8-D583-4437-9B60-A12FAEF2D02B}" presName="rootConnector" presStyleLbl="node2" presStyleIdx="0" presStyleCnt="3"/>
      <dgm:spPr/>
    </dgm:pt>
    <dgm:pt modelId="{D89BEB2F-D784-4FC2-ABC9-1553B519A234}" type="pres">
      <dgm:prSet presAssocID="{E4B158B8-D583-4437-9B60-A12FAEF2D02B}" presName="hierChild4" presStyleCnt="0"/>
      <dgm:spPr/>
    </dgm:pt>
    <dgm:pt modelId="{67106523-7CFA-4988-BA51-6116FE3C77BE}" type="pres">
      <dgm:prSet presAssocID="{E4B158B8-D583-4437-9B60-A12FAEF2D02B}" presName="hierChild5" presStyleCnt="0"/>
      <dgm:spPr/>
    </dgm:pt>
    <dgm:pt modelId="{42CD199C-82B5-4035-85D6-57C7ED7DB73D}" type="pres">
      <dgm:prSet presAssocID="{0106392E-7A45-4D99-85C8-2D6A26AF7EE9}" presName="Name37" presStyleLbl="parChTrans1D2" presStyleIdx="1" presStyleCnt="4"/>
      <dgm:spPr/>
    </dgm:pt>
    <dgm:pt modelId="{B9CE763A-E90E-43C1-8940-792A56A8EDC7}" type="pres">
      <dgm:prSet presAssocID="{123F92D9-3823-4326-862A-FC59D87ECCF0}" presName="hierRoot2" presStyleCnt="0">
        <dgm:presLayoutVars>
          <dgm:hierBranch val="init"/>
        </dgm:presLayoutVars>
      </dgm:prSet>
      <dgm:spPr/>
    </dgm:pt>
    <dgm:pt modelId="{A8A31273-A247-42E6-A0E5-518DA26CBED0}" type="pres">
      <dgm:prSet presAssocID="{123F92D9-3823-4326-862A-FC59D87ECCF0}" presName="rootComposite" presStyleCnt="0"/>
      <dgm:spPr/>
    </dgm:pt>
    <dgm:pt modelId="{859A7A18-AEE7-4804-9ADA-15EDB2A46A49}" type="pres">
      <dgm:prSet presAssocID="{123F92D9-3823-4326-862A-FC59D87ECCF0}" presName="rootText" presStyleLbl="node2" presStyleIdx="1" presStyleCnt="3">
        <dgm:presLayoutVars>
          <dgm:chPref val="3"/>
        </dgm:presLayoutVars>
      </dgm:prSet>
      <dgm:spPr/>
    </dgm:pt>
    <dgm:pt modelId="{F99330BB-1028-414C-B743-14086A8CB31D}" type="pres">
      <dgm:prSet presAssocID="{123F92D9-3823-4326-862A-FC59D87ECCF0}" presName="rootConnector" presStyleLbl="node2" presStyleIdx="1" presStyleCnt="3"/>
      <dgm:spPr/>
    </dgm:pt>
    <dgm:pt modelId="{977A7B49-51ED-4252-9708-E7F6B91419F2}" type="pres">
      <dgm:prSet presAssocID="{123F92D9-3823-4326-862A-FC59D87ECCF0}" presName="hierChild4" presStyleCnt="0"/>
      <dgm:spPr/>
    </dgm:pt>
    <dgm:pt modelId="{6CE3DBD1-4E48-43C5-98D4-5728F92FE272}" type="pres">
      <dgm:prSet presAssocID="{123F92D9-3823-4326-862A-FC59D87ECCF0}" presName="hierChild5" presStyleCnt="0"/>
      <dgm:spPr/>
    </dgm:pt>
    <dgm:pt modelId="{1DD486FD-FA42-444F-B2A7-F5A4EDBEE2BB}" type="pres">
      <dgm:prSet presAssocID="{5CCB9C0E-92A7-40C6-8F9B-2DE93022C96F}" presName="Name37" presStyleLbl="parChTrans1D2" presStyleIdx="2" presStyleCnt="4"/>
      <dgm:spPr/>
    </dgm:pt>
    <dgm:pt modelId="{2BA9F779-7AFB-4B90-B19D-443BECE60A0C}" type="pres">
      <dgm:prSet presAssocID="{626A18D1-66C0-495B-A51C-33C798EC4E6B}" presName="hierRoot2" presStyleCnt="0">
        <dgm:presLayoutVars>
          <dgm:hierBranch val="init"/>
        </dgm:presLayoutVars>
      </dgm:prSet>
      <dgm:spPr/>
    </dgm:pt>
    <dgm:pt modelId="{88A32DB2-4A7E-4486-8B24-A0CB2AA4138F}" type="pres">
      <dgm:prSet presAssocID="{626A18D1-66C0-495B-A51C-33C798EC4E6B}" presName="rootComposite" presStyleCnt="0"/>
      <dgm:spPr/>
    </dgm:pt>
    <dgm:pt modelId="{8B893281-E8DB-4478-AD77-E9A2055943DB}" type="pres">
      <dgm:prSet presAssocID="{626A18D1-66C0-495B-A51C-33C798EC4E6B}" presName="rootText" presStyleLbl="node2" presStyleIdx="2" presStyleCnt="3">
        <dgm:presLayoutVars>
          <dgm:chPref val="3"/>
        </dgm:presLayoutVars>
      </dgm:prSet>
      <dgm:spPr/>
    </dgm:pt>
    <dgm:pt modelId="{B9F57467-4EBE-41E5-BF7F-8BE1CB27AA85}" type="pres">
      <dgm:prSet presAssocID="{626A18D1-66C0-495B-A51C-33C798EC4E6B}" presName="rootConnector" presStyleLbl="node2" presStyleIdx="2" presStyleCnt="3"/>
      <dgm:spPr/>
    </dgm:pt>
    <dgm:pt modelId="{23C5AF30-BF98-4BA7-A66C-7FEA2233632E}" type="pres">
      <dgm:prSet presAssocID="{626A18D1-66C0-495B-A51C-33C798EC4E6B}" presName="hierChild4" presStyleCnt="0"/>
      <dgm:spPr/>
    </dgm:pt>
    <dgm:pt modelId="{A406031E-3DAF-4113-8227-BECDF614A331}" type="pres">
      <dgm:prSet presAssocID="{626A18D1-66C0-495B-A51C-33C798EC4E6B}" presName="hierChild5" presStyleCnt="0"/>
      <dgm:spPr/>
    </dgm:pt>
    <dgm:pt modelId="{5BBA66A5-36B4-4359-ABDB-EC04DEA32B69}" type="pres">
      <dgm:prSet presAssocID="{69698877-7A4A-4F63-8650-05F34B2BB15D}" presName="hierChild3" presStyleCnt="0"/>
      <dgm:spPr/>
    </dgm:pt>
    <dgm:pt modelId="{7AF6145E-67B0-4602-9E9B-46A539E31058}" type="pres">
      <dgm:prSet presAssocID="{EF81A80C-824B-4F3E-A5CA-7DC7A277BE83}" presName="Name111" presStyleLbl="parChTrans1D2" presStyleIdx="3" presStyleCnt="4"/>
      <dgm:spPr/>
    </dgm:pt>
    <dgm:pt modelId="{1557D001-0429-4B45-B3DE-2B31A0D8DB3E}" type="pres">
      <dgm:prSet presAssocID="{23EDF7A6-2E6C-4FDB-B126-E99949B1F586}" presName="hierRoot3" presStyleCnt="0">
        <dgm:presLayoutVars>
          <dgm:hierBranch val="init"/>
        </dgm:presLayoutVars>
      </dgm:prSet>
      <dgm:spPr/>
    </dgm:pt>
    <dgm:pt modelId="{5477D1F6-6278-40BB-B5CF-669203B76F96}" type="pres">
      <dgm:prSet presAssocID="{23EDF7A6-2E6C-4FDB-B126-E99949B1F586}" presName="rootComposite3" presStyleCnt="0"/>
      <dgm:spPr/>
    </dgm:pt>
    <dgm:pt modelId="{5C2C9F62-DCF8-46E3-A81A-71EABA41755E}" type="pres">
      <dgm:prSet presAssocID="{23EDF7A6-2E6C-4FDB-B126-E99949B1F586}" presName="rootText3" presStyleLbl="asst1" presStyleIdx="0" presStyleCnt="1" custScaleX="204371" custScaleY="125151" custLinFactX="14406" custLinFactNeighborX="100000" custLinFactNeighborY="-1417">
        <dgm:presLayoutVars>
          <dgm:chPref val="3"/>
        </dgm:presLayoutVars>
      </dgm:prSet>
      <dgm:spPr/>
    </dgm:pt>
    <dgm:pt modelId="{56A09406-B01D-4169-B52D-5E39D3DE3600}" type="pres">
      <dgm:prSet presAssocID="{23EDF7A6-2E6C-4FDB-B126-E99949B1F586}" presName="rootConnector3" presStyleLbl="asst1" presStyleIdx="0" presStyleCnt="1"/>
      <dgm:spPr/>
    </dgm:pt>
    <dgm:pt modelId="{0FED3183-2246-4B5E-953B-8EA047DB59E9}" type="pres">
      <dgm:prSet presAssocID="{23EDF7A6-2E6C-4FDB-B126-E99949B1F586}" presName="hierChild6" presStyleCnt="0"/>
      <dgm:spPr/>
    </dgm:pt>
    <dgm:pt modelId="{77F5495C-8B8E-4C44-8DCA-8493C221957E}" type="pres">
      <dgm:prSet presAssocID="{23EDF7A6-2E6C-4FDB-B126-E99949B1F586}" presName="hierChild7" presStyleCnt="0"/>
      <dgm:spPr/>
    </dgm:pt>
  </dgm:ptLst>
  <dgm:cxnLst>
    <dgm:cxn modelId="{48BC8108-BAF6-4929-B376-059B9D874DB8}" type="presOf" srcId="{EF81A80C-824B-4F3E-A5CA-7DC7A277BE83}" destId="{7AF6145E-67B0-4602-9E9B-46A539E31058}" srcOrd="0" destOrd="0" presId="urn:microsoft.com/office/officeart/2005/8/layout/orgChart1"/>
    <dgm:cxn modelId="{A5D2F735-3E79-4307-8297-421ABCCCB040}" srcId="{F439A355-1C50-4798-BE30-ACAA3C695A8A}" destId="{69698877-7A4A-4F63-8650-05F34B2BB15D}" srcOrd="0" destOrd="0" parTransId="{6FD3F3C9-DA6A-47F7-9F26-94E589D9DC67}" sibTransId="{E74B7AE1-702E-4540-9569-8DB136A83890}"/>
    <dgm:cxn modelId="{04946540-E120-4632-A395-A9512F79F8B0}" type="presOf" srcId="{123F92D9-3823-4326-862A-FC59D87ECCF0}" destId="{859A7A18-AEE7-4804-9ADA-15EDB2A46A49}" srcOrd="0" destOrd="0" presId="urn:microsoft.com/office/officeart/2005/8/layout/orgChart1"/>
    <dgm:cxn modelId="{F57F565C-1A70-40B0-9330-4AAAB53D61A1}" srcId="{69698877-7A4A-4F63-8650-05F34B2BB15D}" destId="{23EDF7A6-2E6C-4FDB-B126-E99949B1F586}" srcOrd="0" destOrd="0" parTransId="{EF81A80C-824B-4F3E-A5CA-7DC7A277BE83}" sibTransId="{F9A53C40-C7BF-495C-9945-8F7C91E3DCC6}"/>
    <dgm:cxn modelId="{C21D2842-6BC8-4EB3-A60F-15020B82BA17}" type="presOf" srcId="{F439A355-1C50-4798-BE30-ACAA3C695A8A}" destId="{18166FBE-4EC6-4C8A-92EA-314BF952F733}" srcOrd="0" destOrd="0" presId="urn:microsoft.com/office/officeart/2005/8/layout/orgChart1"/>
    <dgm:cxn modelId="{362E1B43-B6FB-42DF-844B-1143575B4F53}" srcId="{69698877-7A4A-4F63-8650-05F34B2BB15D}" destId="{E4B158B8-D583-4437-9B60-A12FAEF2D02B}" srcOrd="1" destOrd="0" parTransId="{F7CEC13C-7ADE-4DF6-85C2-BCFE4FC386CD}" sibTransId="{52ECDA0B-CC5C-4A43-B427-5F3B8CDD6BDE}"/>
    <dgm:cxn modelId="{9BC35565-B66A-43AA-90EB-281A68B31653}" type="presOf" srcId="{69698877-7A4A-4F63-8650-05F34B2BB15D}" destId="{C398B596-0419-491E-AE7E-E58A89DFA3ED}" srcOrd="1" destOrd="0" presId="urn:microsoft.com/office/officeart/2005/8/layout/orgChart1"/>
    <dgm:cxn modelId="{78E6EC74-6CDA-485C-A1BB-5D0660B432A9}" srcId="{69698877-7A4A-4F63-8650-05F34B2BB15D}" destId="{626A18D1-66C0-495B-A51C-33C798EC4E6B}" srcOrd="3" destOrd="0" parTransId="{5CCB9C0E-92A7-40C6-8F9B-2DE93022C96F}" sibTransId="{7C614C5E-FCCB-43FD-B149-BEA2B5276BD5}"/>
    <dgm:cxn modelId="{32DE3678-65CF-4D24-8A88-8AE86D9AC275}" type="presOf" srcId="{69698877-7A4A-4F63-8650-05F34B2BB15D}" destId="{ACA77F5F-A5C1-4C18-B17B-411FA15B85EC}" srcOrd="0" destOrd="0" presId="urn:microsoft.com/office/officeart/2005/8/layout/orgChart1"/>
    <dgm:cxn modelId="{CA655985-3243-4839-BF0C-5E606AF7EF8F}" type="presOf" srcId="{626A18D1-66C0-495B-A51C-33C798EC4E6B}" destId="{8B893281-E8DB-4478-AD77-E9A2055943DB}" srcOrd="0" destOrd="0" presId="urn:microsoft.com/office/officeart/2005/8/layout/orgChart1"/>
    <dgm:cxn modelId="{2D7D838B-6381-4AEC-AC2F-34EA35D747D6}" type="presOf" srcId="{23EDF7A6-2E6C-4FDB-B126-E99949B1F586}" destId="{5C2C9F62-DCF8-46E3-A81A-71EABA41755E}" srcOrd="0" destOrd="0" presId="urn:microsoft.com/office/officeart/2005/8/layout/orgChart1"/>
    <dgm:cxn modelId="{E7819094-812E-488F-925A-11538EC563C6}" type="presOf" srcId="{23EDF7A6-2E6C-4FDB-B126-E99949B1F586}" destId="{56A09406-B01D-4169-B52D-5E39D3DE3600}" srcOrd="1" destOrd="0" presId="urn:microsoft.com/office/officeart/2005/8/layout/orgChart1"/>
    <dgm:cxn modelId="{9DA9D8A6-AEDA-411D-9AF8-E9DA48731247}" type="presOf" srcId="{0106392E-7A45-4D99-85C8-2D6A26AF7EE9}" destId="{42CD199C-82B5-4035-85D6-57C7ED7DB73D}" srcOrd="0" destOrd="0" presId="urn:microsoft.com/office/officeart/2005/8/layout/orgChart1"/>
    <dgm:cxn modelId="{F2E49CA8-CE47-41A3-877D-BD42A965F59E}" srcId="{69698877-7A4A-4F63-8650-05F34B2BB15D}" destId="{123F92D9-3823-4326-862A-FC59D87ECCF0}" srcOrd="2" destOrd="0" parTransId="{0106392E-7A45-4D99-85C8-2D6A26AF7EE9}" sibTransId="{66C566D2-94F4-4DDF-8C43-F54B43A15634}"/>
    <dgm:cxn modelId="{787B10B5-B2CB-4744-BE5A-AEF5573AD208}" type="presOf" srcId="{E4B158B8-D583-4437-9B60-A12FAEF2D02B}" destId="{0B134FCD-90D1-4CC4-A8D6-18DC37B1744E}" srcOrd="1" destOrd="0" presId="urn:microsoft.com/office/officeart/2005/8/layout/orgChart1"/>
    <dgm:cxn modelId="{9A769AC2-D524-44F6-8914-091A897ACE18}" type="presOf" srcId="{E4B158B8-D583-4437-9B60-A12FAEF2D02B}" destId="{B4DD7131-D497-4BD9-8E2B-E48E4DB4C968}" srcOrd="0" destOrd="0" presId="urn:microsoft.com/office/officeart/2005/8/layout/orgChart1"/>
    <dgm:cxn modelId="{2193FBC8-FF6E-4142-B7A3-5D8A70D3EE93}" type="presOf" srcId="{F7CEC13C-7ADE-4DF6-85C2-BCFE4FC386CD}" destId="{E19EAE27-850D-46EB-A196-ADFE6DFDEFF2}" srcOrd="0" destOrd="0" presId="urn:microsoft.com/office/officeart/2005/8/layout/orgChart1"/>
    <dgm:cxn modelId="{357F54D7-740E-4E12-9204-6767DA353F88}" type="presOf" srcId="{5CCB9C0E-92A7-40C6-8F9B-2DE93022C96F}" destId="{1DD486FD-FA42-444F-B2A7-F5A4EDBEE2BB}" srcOrd="0" destOrd="0" presId="urn:microsoft.com/office/officeart/2005/8/layout/orgChart1"/>
    <dgm:cxn modelId="{7AFDB3EA-985F-456B-8DC6-504370F505AE}" type="presOf" srcId="{123F92D9-3823-4326-862A-FC59D87ECCF0}" destId="{F99330BB-1028-414C-B743-14086A8CB31D}" srcOrd="1" destOrd="0" presId="urn:microsoft.com/office/officeart/2005/8/layout/orgChart1"/>
    <dgm:cxn modelId="{781616F5-86E2-4C34-BAE6-EC080593C508}" type="presOf" srcId="{626A18D1-66C0-495B-A51C-33C798EC4E6B}" destId="{B9F57467-4EBE-41E5-BF7F-8BE1CB27AA85}" srcOrd="1" destOrd="0" presId="urn:microsoft.com/office/officeart/2005/8/layout/orgChart1"/>
    <dgm:cxn modelId="{3DE91991-5285-44BB-AA83-5FD3DB503BC8}" type="presParOf" srcId="{18166FBE-4EC6-4C8A-92EA-314BF952F733}" destId="{16AEDB49-0161-4A55-94F9-032732573A2C}" srcOrd="0" destOrd="0" presId="urn:microsoft.com/office/officeart/2005/8/layout/orgChart1"/>
    <dgm:cxn modelId="{4418FEDC-4A81-4539-A843-8D75278CD8B1}" type="presParOf" srcId="{16AEDB49-0161-4A55-94F9-032732573A2C}" destId="{23D766DB-B9BF-4590-85B5-C4EFC77A11CD}" srcOrd="0" destOrd="0" presId="urn:microsoft.com/office/officeart/2005/8/layout/orgChart1"/>
    <dgm:cxn modelId="{75E8CADA-9FF2-4C7C-B915-B13A2840C656}" type="presParOf" srcId="{23D766DB-B9BF-4590-85B5-C4EFC77A11CD}" destId="{ACA77F5F-A5C1-4C18-B17B-411FA15B85EC}" srcOrd="0" destOrd="0" presId="urn:microsoft.com/office/officeart/2005/8/layout/orgChart1"/>
    <dgm:cxn modelId="{6A3BB02E-F814-43BF-ACC3-D2A78718D151}" type="presParOf" srcId="{23D766DB-B9BF-4590-85B5-C4EFC77A11CD}" destId="{C398B596-0419-491E-AE7E-E58A89DFA3ED}" srcOrd="1" destOrd="0" presId="urn:microsoft.com/office/officeart/2005/8/layout/orgChart1"/>
    <dgm:cxn modelId="{2B53B6F7-4C06-4044-BC58-1BC459789D98}" type="presParOf" srcId="{16AEDB49-0161-4A55-94F9-032732573A2C}" destId="{14A1A079-A05F-489F-A8EE-6683B1EA7F1D}" srcOrd="1" destOrd="0" presId="urn:microsoft.com/office/officeart/2005/8/layout/orgChart1"/>
    <dgm:cxn modelId="{F0F4504B-B0E0-47B7-B34C-61A1BB362A61}" type="presParOf" srcId="{14A1A079-A05F-489F-A8EE-6683B1EA7F1D}" destId="{E19EAE27-850D-46EB-A196-ADFE6DFDEFF2}" srcOrd="0" destOrd="0" presId="urn:microsoft.com/office/officeart/2005/8/layout/orgChart1"/>
    <dgm:cxn modelId="{DD16E7AB-E921-4C4B-92CA-4590B38DFDC0}" type="presParOf" srcId="{14A1A079-A05F-489F-A8EE-6683B1EA7F1D}" destId="{CD8A83F9-617E-4E1C-BCC6-2C5EAC69B979}" srcOrd="1" destOrd="0" presId="urn:microsoft.com/office/officeart/2005/8/layout/orgChart1"/>
    <dgm:cxn modelId="{B967D9A3-CD56-4BEE-9C38-A9BECBFA533B}" type="presParOf" srcId="{CD8A83F9-617E-4E1C-BCC6-2C5EAC69B979}" destId="{2E9F083A-9FB3-4E95-B243-1A04837CB6BD}" srcOrd="0" destOrd="0" presId="urn:microsoft.com/office/officeart/2005/8/layout/orgChart1"/>
    <dgm:cxn modelId="{143DE271-CB00-4FD1-B9D9-49772D42657F}" type="presParOf" srcId="{2E9F083A-9FB3-4E95-B243-1A04837CB6BD}" destId="{B4DD7131-D497-4BD9-8E2B-E48E4DB4C968}" srcOrd="0" destOrd="0" presId="urn:microsoft.com/office/officeart/2005/8/layout/orgChart1"/>
    <dgm:cxn modelId="{C53110BC-FD34-46D7-9DCD-AFE70C7A47BB}" type="presParOf" srcId="{2E9F083A-9FB3-4E95-B243-1A04837CB6BD}" destId="{0B134FCD-90D1-4CC4-A8D6-18DC37B1744E}" srcOrd="1" destOrd="0" presId="urn:microsoft.com/office/officeart/2005/8/layout/orgChart1"/>
    <dgm:cxn modelId="{BF5C06AC-EC82-4B5D-990E-3416195CC6E0}" type="presParOf" srcId="{CD8A83F9-617E-4E1C-BCC6-2C5EAC69B979}" destId="{D89BEB2F-D784-4FC2-ABC9-1553B519A234}" srcOrd="1" destOrd="0" presId="urn:microsoft.com/office/officeart/2005/8/layout/orgChart1"/>
    <dgm:cxn modelId="{C6760218-BD71-4418-876F-5AB7B816D03A}" type="presParOf" srcId="{CD8A83F9-617E-4E1C-BCC6-2C5EAC69B979}" destId="{67106523-7CFA-4988-BA51-6116FE3C77BE}" srcOrd="2" destOrd="0" presId="urn:microsoft.com/office/officeart/2005/8/layout/orgChart1"/>
    <dgm:cxn modelId="{6304592B-1634-4C1A-BE5F-8F17F5FD40FC}" type="presParOf" srcId="{14A1A079-A05F-489F-A8EE-6683B1EA7F1D}" destId="{42CD199C-82B5-4035-85D6-57C7ED7DB73D}" srcOrd="2" destOrd="0" presId="urn:microsoft.com/office/officeart/2005/8/layout/orgChart1"/>
    <dgm:cxn modelId="{4F16D194-3DD2-41A8-B7F1-96C646D884A6}" type="presParOf" srcId="{14A1A079-A05F-489F-A8EE-6683B1EA7F1D}" destId="{B9CE763A-E90E-43C1-8940-792A56A8EDC7}" srcOrd="3" destOrd="0" presId="urn:microsoft.com/office/officeart/2005/8/layout/orgChart1"/>
    <dgm:cxn modelId="{27EB1647-905D-45E9-894F-A78EB744E019}" type="presParOf" srcId="{B9CE763A-E90E-43C1-8940-792A56A8EDC7}" destId="{A8A31273-A247-42E6-A0E5-518DA26CBED0}" srcOrd="0" destOrd="0" presId="urn:microsoft.com/office/officeart/2005/8/layout/orgChart1"/>
    <dgm:cxn modelId="{32ECB9CF-0A0E-4703-99EE-2435ABE12ADD}" type="presParOf" srcId="{A8A31273-A247-42E6-A0E5-518DA26CBED0}" destId="{859A7A18-AEE7-4804-9ADA-15EDB2A46A49}" srcOrd="0" destOrd="0" presId="urn:microsoft.com/office/officeart/2005/8/layout/orgChart1"/>
    <dgm:cxn modelId="{986F146B-AE18-4C60-93ED-A14B64B3B2A1}" type="presParOf" srcId="{A8A31273-A247-42E6-A0E5-518DA26CBED0}" destId="{F99330BB-1028-414C-B743-14086A8CB31D}" srcOrd="1" destOrd="0" presId="urn:microsoft.com/office/officeart/2005/8/layout/orgChart1"/>
    <dgm:cxn modelId="{1F9E045A-05B7-4EBA-903E-A58F185B4E66}" type="presParOf" srcId="{B9CE763A-E90E-43C1-8940-792A56A8EDC7}" destId="{977A7B49-51ED-4252-9708-E7F6B91419F2}" srcOrd="1" destOrd="0" presId="urn:microsoft.com/office/officeart/2005/8/layout/orgChart1"/>
    <dgm:cxn modelId="{8AC48ED2-FCE6-489A-A8EB-4C6D77476BD5}" type="presParOf" srcId="{B9CE763A-E90E-43C1-8940-792A56A8EDC7}" destId="{6CE3DBD1-4E48-43C5-98D4-5728F92FE272}" srcOrd="2" destOrd="0" presId="urn:microsoft.com/office/officeart/2005/8/layout/orgChart1"/>
    <dgm:cxn modelId="{5C3C7167-6B06-4600-A28B-3C4A7EB55646}" type="presParOf" srcId="{14A1A079-A05F-489F-A8EE-6683B1EA7F1D}" destId="{1DD486FD-FA42-444F-B2A7-F5A4EDBEE2BB}" srcOrd="4" destOrd="0" presId="urn:microsoft.com/office/officeart/2005/8/layout/orgChart1"/>
    <dgm:cxn modelId="{8A591F52-3ACF-4100-859A-5826C905D13E}" type="presParOf" srcId="{14A1A079-A05F-489F-A8EE-6683B1EA7F1D}" destId="{2BA9F779-7AFB-4B90-B19D-443BECE60A0C}" srcOrd="5" destOrd="0" presId="urn:microsoft.com/office/officeart/2005/8/layout/orgChart1"/>
    <dgm:cxn modelId="{863FC967-C2A3-48A2-98FA-452DD8BA9131}" type="presParOf" srcId="{2BA9F779-7AFB-4B90-B19D-443BECE60A0C}" destId="{88A32DB2-4A7E-4486-8B24-A0CB2AA4138F}" srcOrd="0" destOrd="0" presId="urn:microsoft.com/office/officeart/2005/8/layout/orgChart1"/>
    <dgm:cxn modelId="{15073756-8B2D-4AFF-8BAA-9716B90F66FE}" type="presParOf" srcId="{88A32DB2-4A7E-4486-8B24-A0CB2AA4138F}" destId="{8B893281-E8DB-4478-AD77-E9A2055943DB}" srcOrd="0" destOrd="0" presId="urn:microsoft.com/office/officeart/2005/8/layout/orgChart1"/>
    <dgm:cxn modelId="{E1B1B0DD-B9F6-426E-A85A-AB86794728EA}" type="presParOf" srcId="{88A32DB2-4A7E-4486-8B24-A0CB2AA4138F}" destId="{B9F57467-4EBE-41E5-BF7F-8BE1CB27AA85}" srcOrd="1" destOrd="0" presId="urn:microsoft.com/office/officeart/2005/8/layout/orgChart1"/>
    <dgm:cxn modelId="{6426F007-FA05-4D32-80F2-0597D9B6792E}" type="presParOf" srcId="{2BA9F779-7AFB-4B90-B19D-443BECE60A0C}" destId="{23C5AF30-BF98-4BA7-A66C-7FEA2233632E}" srcOrd="1" destOrd="0" presId="urn:microsoft.com/office/officeart/2005/8/layout/orgChart1"/>
    <dgm:cxn modelId="{7165D09C-AA2D-4E73-9EA1-1AC65C35979E}" type="presParOf" srcId="{2BA9F779-7AFB-4B90-B19D-443BECE60A0C}" destId="{A406031E-3DAF-4113-8227-BECDF614A331}" srcOrd="2" destOrd="0" presId="urn:microsoft.com/office/officeart/2005/8/layout/orgChart1"/>
    <dgm:cxn modelId="{3646088C-3884-4DE8-A534-C4B1930A2FDF}" type="presParOf" srcId="{16AEDB49-0161-4A55-94F9-032732573A2C}" destId="{5BBA66A5-36B4-4359-ABDB-EC04DEA32B69}" srcOrd="2" destOrd="0" presId="urn:microsoft.com/office/officeart/2005/8/layout/orgChart1"/>
    <dgm:cxn modelId="{C53C57E1-82FF-4D22-8C69-8E68D4307599}" type="presParOf" srcId="{5BBA66A5-36B4-4359-ABDB-EC04DEA32B69}" destId="{7AF6145E-67B0-4602-9E9B-46A539E31058}" srcOrd="0" destOrd="0" presId="urn:microsoft.com/office/officeart/2005/8/layout/orgChart1"/>
    <dgm:cxn modelId="{333E6EE4-CFE0-451F-A1CB-2D3412F12102}" type="presParOf" srcId="{5BBA66A5-36B4-4359-ABDB-EC04DEA32B69}" destId="{1557D001-0429-4B45-B3DE-2B31A0D8DB3E}" srcOrd="1" destOrd="0" presId="urn:microsoft.com/office/officeart/2005/8/layout/orgChart1"/>
    <dgm:cxn modelId="{EF88CBDA-8202-4A19-95E3-ACE18539BAAB}" type="presParOf" srcId="{1557D001-0429-4B45-B3DE-2B31A0D8DB3E}" destId="{5477D1F6-6278-40BB-B5CF-669203B76F96}" srcOrd="0" destOrd="0" presId="urn:microsoft.com/office/officeart/2005/8/layout/orgChart1"/>
    <dgm:cxn modelId="{666861C6-34E2-4BAF-A23D-F8EB2753D617}" type="presParOf" srcId="{5477D1F6-6278-40BB-B5CF-669203B76F96}" destId="{5C2C9F62-DCF8-46E3-A81A-71EABA41755E}" srcOrd="0" destOrd="0" presId="urn:microsoft.com/office/officeart/2005/8/layout/orgChart1"/>
    <dgm:cxn modelId="{F7D72C57-337B-42E1-8243-CC8D0B6508D8}" type="presParOf" srcId="{5477D1F6-6278-40BB-B5CF-669203B76F96}" destId="{56A09406-B01D-4169-B52D-5E39D3DE3600}" srcOrd="1" destOrd="0" presId="urn:microsoft.com/office/officeart/2005/8/layout/orgChart1"/>
    <dgm:cxn modelId="{DA7DFE6C-CFDE-4367-BC11-2FD550EB7F85}" type="presParOf" srcId="{1557D001-0429-4B45-B3DE-2B31A0D8DB3E}" destId="{0FED3183-2246-4B5E-953B-8EA047DB59E9}" srcOrd="1" destOrd="0" presId="urn:microsoft.com/office/officeart/2005/8/layout/orgChart1"/>
    <dgm:cxn modelId="{64532769-12FD-42E6-AA86-79A1ACCC9377}" type="presParOf" srcId="{1557D001-0429-4B45-B3DE-2B31A0D8DB3E}" destId="{77F5495C-8B8E-4C44-8DCA-8493C22195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CC8649-F4B1-4D28-B2DE-5466B2FF54E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C7DD72D-B43A-4F8B-A006-66D62AA4D04E}">
      <dgm:prSet phldrT="[Testo]"/>
      <dgm:spPr>
        <a:solidFill>
          <a:srgbClr val="41FF21"/>
        </a:solidFill>
      </dgm:spPr>
      <dgm:t>
        <a:bodyPr/>
        <a:lstStyle/>
        <a:p>
          <a:r>
            <a:rPr lang="it-IT" dirty="0">
              <a:solidFill>
                <a:srgbClr val="FF0000"/>
              </a:solidFill>
            </a:rPr>
            <a:t>PIANO DI AZIONE</a:t>
          </a:r>
        </a:p>
      </dgm:t>
    </dgm:pt>
    <dgm:pt modelId="{26C8287B-50FA-4B84-88A4-36D42ACBB263}" type="parTrans" cxnId="{E68CAD49-3A47-4745-8B76-B30728BC041A}">
      <dgm:prSet/>
      <dgm:spPr/>
      <dgm:t>
        <a:bodyPr/>
        <a:lstStyle/>
        <a:p>
          <a:endParaRPr lang="it-IT"/>
        </a:p>
      </dgm:t>
    </dgm:pt>
    <dgm:pt modelId="{30011C8E-9B85-420B-93EA-BED6D2AA4A84}" type="sibTrans" cxnId="{E68CAD49-3A47-4745-8B76-B30728BC041A}">
      <dgm:prSet/>
      <dgm:spPr/>
      <dgm:t>
        <a:bodyPr/>
        <a:lstStyle/>
        <a:p>
          <a:endParaRPr lang="it-IT"/>
        </a:p>
      </dgm:t>
    </dgm:pt>
    <dgm:pt modelId="{31C888D6-7E2F-44DB-89F4-658FCB2E9371}" type="pres">
      <dgm:prSet presAssocID="{0ECC8649-F4B1-4D28-B2DE-5466B2FF54E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47E1702-2FEA-4E26-9CB7-CEF7B91DA359}" type="pres">
      <dgm:prSet presAssocID="{5C7DD72D-B43A-4F8B-A006-66D62AA4D04E}" presName="centerShape" presStyleLbl="node0" presStyleIdx="0" presStyleCnt="1" custLinFactNeighborX="2641" custLinFactNeighborY="-1054"/>
      <dgm:spPr/>
    </dgm:pt>
  </dgm:ptLst>
  <dgm:cxnLst>
    <dgm:cxn modelId="{E7A3F331-CDB7-44E4-933F-5168255F152F}" type="presOf" srcId="{5C7DD72D-B43A-4F8B-A006-66D62AA4D04E}" destId="{A47E1702-2FEA-4E26-9CB7-CEF7B91DA359}" srcOrd="0" destOrd="0" presId="urn:microsoft.com/office/officeart/2005/8/layout/radial4"/>
    <dgm:cxn modelId="{E68CAD49-3A47-4745-8B76-B30728BC041A}" srcId="{0ECC8649-F4B1-4D28-B2DE-5466B2FF54E9}" destId="{5C7DD72D-B43A-4F8B-A006-66D62AA4D04E}" srcOrd="0" destOrd="0" parTransId="{26C8287B-50FA-4B84-88A4-36D42ACBB263}" sibTransId="{30011C8E-9B85-420B-93EA-BED6D2AA4A84}"/>
    <dgm:cxn modelId="{82FFD697-841B-404A-AB0A-F76E45D75C15}" type="presOf" srcId="{0ECC8649-F4B1-4D28-B2DE-5466B2FF54E9}" destId="{31C888D6-7E2F-44DB-89F4-658FCB2E9371}" srcOrd="0" destOrd="0" presId="urn:microsoft.com/office/officeart/2005/8/layout/radial4"/>
    <dgm:cxn modelId="{1D2A17A3-B069-4029-BD42-070A45C783F8}" type="presParOf" srcId="{31C888D6-7E2F-44DB-89F4-658FCB2E9371}" destId="{A47E1702-2FEA-4E26-9CB7-CEF7B91DA359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CC8649-F4B1-4D28-B2DE-5466B2FF54E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C7DD72D-B43A-4F8B-A006-66D62AA4D04E}">
      <dgm:prSet phldrT="[Testo]"/>
      <dgm:spPr>
        <a:solidFill>
          <a:srgbClr val="41FF21"/>
        </a:solidFill>
      </dgm:spPr>
      <dgm:t>
        <a:bodyPr/>
        <a:lstStyle/>
        <a:p>
          <a:r>
            <a:rPr lang="it-IT" dirty="0">
              <a:solidFill>
                <a:srgbClr val="FF0000"/>
              </a:solidFill>
            </a:rPr>
            <a:t>PIANO DI AZIONE</a:t>
          </a:r>
        </a:p>
      </dgm:t>
    </dgm:pt>
    <dgm:pt modelId="{26C8287B-50FA-4B84-88A4-36D42ACBB263}" type="parTrans" cxnId="{E68CAD49-3A47-4745-8B76-B30728BC041A}">
      <dgm:prSet/>
      <dgm:spPr/>
      <dgm:t>
        <a:bodyPr/>
        <a:lstStyle/>
        <a:p>
          <a:endParaRPr lang="it-IT"/>
        </a:p>
      </dgm:t>
    </dgm:pt>
    <dgm:pt modelId="{30011C8E-9B85-420B-93EA-BED6D2AA4A84}" type="sibTrans" cxnId="{E68CAD49-3A47-4745-8B76-B30728BC041A}">
      <dgm:prSet/>
      <dgm:spPr/>
      <dgm:t>
        <a:bodyPr/>
        <a:lstStyle/>
        <a:p>
          <a:endParaRPr lang="it-IT"/>
        </a:p>
      </dgm:t>
    </dgm:pt>
    <dgm:pt modelId="{31C888D6-7E2F-44DB-89F4-658FCB2E9371}" type="pres">
      <dgm:prSet presAssocID="{0ECC8649-F4B1-4D28-B2DE-5466B2FF54E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47E1702-2FEA-4E26-9CB7-CEF7B91DA359}" type="pres">
      <dgm:prSet presAssocID="{5C7DD72D-B43A-4F8B-A006-66D62AA4D04E}" presName="centerShape" presStyleLbl="node0" presStyleIdx="0" presStyleCnt="1" custLinFactNeighborX="2641" custLinFactNeighborY="-1054"/>
      <dgm:spPr/>
    </dgm:pt>
  </dgm:ptLst>
  <dgm:cxnLst>
    <dgm:cxn modelId="{E7A3F331-CDB7-44E4-933F-5168255F152F}" type="presOf" srcId="{5C7DD72D-B43A-4F8B-A006-66D62AA4D04E}" destId="{A47E1702-2FEA-4E26-9CB7-CEF7B91DA359}" srcOrd="0" destOrd="0" presId="urn:microsoft.com/office/officeart/2005/8/layout/radial4"/>
    <dgm:cxn modelId="{E68CAD49-3A47-4745-8B76-B30728BC041A}" srcId="{0ECC8649-F4B1-4D28-B2DE-5466B2FF54E9}" destId="{5C7DD72D-B43A-4F8B-A006-66D62AA4D04E}" srcOrd="0" destOrd="0" parTransId="{26C8287B-50FA-4B84-88A4-36D42ACBB263}" sibTransId="{30011C8E-9B85-420B-93EA-BED6D2AA4A84}"/>
    <dgm:cxn modelId="{82FFD697-841B-404A-AB0A-F76E45D75C15}" type="presOf" srcId="{0ECC8649-F4B1-4D28-B2DE-5466B2FF54E9}" destId="{31C888D6-7E2F-44DB-89F4-658FCB2E9371}" srcOrd="0" destOrd="0" presId="urn:microsoft.com/office/officeart/2005/8/layout/radial4"/>
    <dgm:cxn modelId="{1D2A17A3-B069-4029-BD42-070A45C783F8}" type="presParOf" srcId="{31C888D6-7E2F-44DB-89F4-658FCB2E9371}" destId="{A47E1702-2FEA-4E26-9CB7-CEF7B91DA359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CC8649-F4B1-4D28-B2DE-5466B2FF54E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1C888D6-7E2F-44DB-89F4-658FCB2E9371}" type="pres">
      <dgm:prSet presAssocID="{0ECC8649-F4B1-4D28-B2DE-5466B2FF54E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82FFD697-841B-404A-AB0A-F76E45D75C15}" type="presOf" srcId="{0ECC8649-F4B1-4D28-B2DE-5466B2FF54E9}" destId="{31C888D6-7E2F-44DB-89F4-658FCB2E9371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E1702-2FEA-4E26-9CB7-CEF7B91DA359}">
      <dsp:nvSpPr>
        <dsp:cNvPr id="0" name=""/>
        <dsp:cNvSpPr/>
      </dsp:nvSpPr>
      <dsp:spPr>
        <a:xfrm>
          <a:off x="2552386" y="2969232"/>
          <a:ext cx="2354256" cy="2354256"/>
        </a:xfrm>
        <a:prstGeom prst="ellipse">
          <a:avLst/>
        </a:prstGeom>
        <a:solidFill>
          <a:srgbClr val="41FF2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kern="1200" dirty="0">
              <a:solidFill>
                <a:srgbClr val="FF0000"/>
              </a:solidFill>
            </a:rPr>
            <a:t>PIANO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kern="1200" dirty="0">
              <a:solidFill>
                <a:srgbClr val="FF0000"/>
              </a:solidFill>
            </a:rPr>
            <a:t>AZIONE</a:t>
          </a:r>
        </a:p>
      </dsp:txBody>
      <dsp:txXfrm>
        <a:off x="2897159" y="3314005"/>
        <a:ext cx="1664710" cy="1664710"/>
      </dsp:txXfrm>
    </dsp:sp>
    <dsp:sp modelId="{FD44A095-86B1-462E-A383-A10586924CFB}">
      <dsp:nvSpPr>
        <dsp:cNvPr id="0" name=""/>
        <dsp:cNvSpPr/>
      </dsp:nvSpPr>
      <dsp:spPr>
        <a:xfrm rot="12900000">
          <a:off x="947333" y="2527663"/>
          <a:ext cx="1899119" cy="670963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778B9-BBFC-4068-B512-D5D342ADA36F}">
      <dsp:nvSpPr>
        <dsp:cNvPr id="0" name=""/>
        <dsp:cNvSpPr/>
      </dsp:nvSpPr>
      <dsp:spPr>
        <a:xfrm>
          <a:off x="787" y="1423882"/>
          <a:ext cx="2236543" cy="1789234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CANTIERI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2025-2030</a:t>
          </a:r>
        </a:p>
      </dsp:txBody>
      <dsp:txXfrm>
        <a:off x="53192" y="1476287"/>
        <a:ext cx="2131733" cy="1684424"/>
      </dsp:txXfrm>
    </dsp:sp>
    <dsp:sp modelId="{8CDB8292-DDB2-4EB7-87D5-918E010B6567}">
      <dsp:nvSpPr>
        <dsp:cNvPr id="0" name=""/>
        <dsp:cNvSpPr/>
      </dsp:nvSpPr>
      <dsp:spPr>
        <a:xfrm rot="16200000">
          <a:off x="2779955" y="1573660"/>
          <a:ext cx="1899119" cy="670963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0EC75-E3DA-4AB0-B21F-4FEC13103149}">
      <dsp:nvSpPr>
        <dsp:cNvPr id="0" name=""/>
        <dsp:cNvSpPr/>
      </dsp:nvSpPr>
      <dsp:spPr>
        <a:xfrm>
          <a:off x="2611243" y="64965"/>
          <a:ext cx="2236543" cy="1789234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AFFLUSSO INCONTROLLATO</a:t>
          </a:r>
        </a:p>
      </dsp:txBody>
      <dsp:txXfrm>
        <a:off x="2663648" y="117370"/>
        <a:ext cx="2131733" cy="1684424"/>
      </dsp:txXfrm>
    </dsp:sp>
    <dsp:sp modelId="{25D3B86E-55D0-4EB3-BCFD-6B89FD3FD3AA}">
      <dsp:nvSpPr>
        <dsp:cNvPr id="0" name=""/>
        <dsp:cNvSpPr/>
      </dsp:nvSpPr>
      <dsp:spPr>
        <a:xfrm rot="19500000">
          <a:off x="4612577" y="2527663"/>
          <a:ext cx="1899119" cy="670963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A5855-270E-4D0E-AAE7-98128B93063C}">
      <dsp:nvSpPr>
        <dsp:cNvPr id="0" name=""/>
        <dsp:cNvSpPr/>
      </dsp:nvSpPr>
      <dsp:spPr>
        <a:xfrm>
          <a:off x="5221699" y="1423882"/>
          <a:ext cx="2236543" cy="1789234"/>
        </a:xfrm>
        <a:prstGeom prst="roundRect">
          <a:avLst>
            <a:gd name="adj" fmla="val 10000"/>
          </a:avLst>
        </a:prstGeom>
        <a:solidFill>
          <a:srgbClr val="CC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CRITICITA’ RETE STRADALE</a:t>
          </a:r>
        </a:p>
      </dsp:txBody>
      <dsp:txXfrm>
        <a:off x="5274104" y="1476287"/>
        <a:ext cx="2131733" cy="16844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06F59-D035-449A-BABD-1291A06A19E3}">
      <dsp:nvSpPr>
        <dsp:cNvPr id="0" name=""/>
        <dsp:cNvSpPr/>
      </dsp:nvSpPr>
      <dsp:spPr>
        <a:xfrm>
          <a:off x="1517524" y="0"/>
          <a:ext cx="4568335" cy="1413934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CANTIERI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2025-2030</a:t>
          </a:r>
        </a:p>
      </dsp:txBody>
      <dsp:txXfrm>
        <a:off x="2186541" y="207066"/>
        <a:ext cx="3230301" cy="9998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06F59-D035-449A-BABD-1291A06A19E3}">
      <dsp:nvSpPr>
        <dsp:cNvPr id="0" name=""/>
        <dsp:cNvSpPr/>
      </dsp:nvSpPr>
      <dsp:spPr>
        <a:xfrm>
          <a:off x="1517524" y="0"/>
          <a:ext cx="4568335" cy="1413934"/>
        </a:xfrm>
        <a:prstGeom prst="ellipse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AFFLUSSO INCONTROLLATO</a:t>
          </a:r>
        </a:p>
      </dsp:txBody>
      <dsp:txXfrm>
        <a:off x="2186541" y="207066"/>
        <a:ext cx="3230301" cy="9998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06F59-D035-449A-BABD-1291A06A19E3}">
      <dsp:nvSpPr>
        <dsp:cNvPr id="0" name=""/>
        <dsp:cNvSpPr/>
      </dsp:nvSpPr>
      <dsp:spPr>
        <a:xfrm>
          <a:off x="1517524" y="0"/>
          <a:ext cx="4568335" cy="1413934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kern="1200" dirty="0"/>
            <a:t>CRITICITA’ RETE STRADALE</a:t>
          </a:r>
        </a:p>
      </dsp:txBody>
      <dsp:txXfrm>
        <a:off x="2186541" y="207066"/>
        <a:ext cx="3230301" cy="9998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E1702-2FEA-4E26-9CB7-CEF7B91DA359}">
      <dsp:nvSpPr>
        <dsp:cNvPr id="0" name=""/>
        <dsp:cNvSpPr/>
      </dsp:nvSpPr>
      <dsp:spPr>
        <a:xfrm>
          <a:off x="2202660" y="227"/>
          <a:ext cx="1505537" cy="1505537"/>
        </a:xfrm>
        <a:prstGeom prst="ellipse">
          <a:avLst/>
        </a:prstGeom>
        <a:solidFill>
          <a:srgbClr val="41FF2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srgbClr val="FF0000"/>
              </a:solidFill>
            </a:rPr>
            <a:t>PIANO DI AZIONE</a:t>
          </a:r>
        </a:p>
      </dsp:txBody>
      <dsp:txXfrm>
        <a:off x="2423141" y="220708"/>
        <a:ext cx="1064575" cy="10645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6145E-67B0-4602-9E9B-46A539E31058}">
      <dsp:nvSpPr>
        <dsp:cNvPr id="0" name=""/>
        <dsp:cNvSpPr/>
      </dsp:nvSpPr>
      <dsp:spPr>
        <a:xfrm>
          <a:off x="2046150" y="1677278"/>
          <a:ext cx="1794230" cy="921167"/>
        </a:xfrm>
        <a:custGeom>
          <a:avLst/>
          <a:gdLst/>
          <a:ahLst/>
          <a:cxnLst/>
          <a:rect l="0" t="0" r="0" b="0"/>
          <a:pathLst>
            <a:path>
              <a:moveTo>
                <a:pt x="1794230" y="0"/>
              </a:moveTo>
              <a:lnTo>
                <a:pt x="0" y="921167"/>
              </a:lnTo>
            </a:path>
          </a:pathLst>
        </a:cu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486FD-FA42-444F-B2A7-F5A4EDBEE2BB}">
      <dsp:nvSpPr>
        <dsp:cNvPr id="0" name=""/>
        <dsp:cNvSpPr/>
      </dsp:nvSpPr>
      <dsp:spPr>
        <a:xfrm>
          <a:off x="3840380" y="1677278"/>
          <a:ext cx="2515414" cy="1867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0119"/>
              </a:lnTo>
              <a:lnTo>
                <a:pt x="2515414" y="1680119"/>
              </a:lnTo>
              <a:lnTo>
                <a:pt x="2515414" y="186764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CD199C-82B5-4035-85D6-57C7ED7DB73D}">
      <dsp:nvSpPr>
        <dsp:cNvPr id="0" name=""/>
        <dsp:cNvSpPr/>
      </dsp:nvSpPr>
      <dsp:spPr>
        <a:xfrm>
          <a:off x="3840380" y="1677278"/>
          <a:ext cx="354443" cy="1867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0119"/>
              </a:lnTo>
              <a:lnTo>
                <a:pt x="354443" y="1680119"/>
              </a:lnTo>
              <a:lnTo>
                <a:pt x="354443" y="186764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EAE27-850D-46EB-A196-ADFE6DFDEFF2}">
      <dsp:nvSpPr>
        <dsp:cNvPr id="0" name=""/>
        <dsp:cNvSpPr/>
      </dsp:nvSpPr>
      <dsp:spPr>
        <a:xfrm>
          <a:off x="1679410" y="1677278"/>
          <a:ext cx="2160970" cy="1867641"/>
        </a:xfrm>
        <a:custGeom>
          <a:avLst/>
          <a:gdLst/>
          <a:ahLst/>
          <a:cxnLst/>
          <a:rect l="0" t="0" r="0" b="0"/>
          <a:pathLst>
            <a:path>
              <a:moveTo>
                <a:pt x="2160970" y="0"/>
              </a:moveTo>
              <a:lnTo>
                <a:pt x="2160970" y="1680119"/>
              </a:lnTo>
              <a:lnTo>
                <a:pt x="0" y="1680119"/>
              </a:lnTo>
              <a:lnTo>
                <a:pt x="0" y="186764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77F5F-A5C1-4C18-B17B-411FA15B85EC}">
      <dsp:nvSpPr>
        <dsp:cNvPr id="0" name=""/>
        <dsp:cNvSpPr/>
      </dsp:nvSpPr>
      <dsp:spPr>
        <a:xfrm>
          <a:off x="2333702" y="475260"/>
          <a:ext cx="3013357" cy="1202017"/>
        </a:xfrm>
        <a:prstGeom prst="rect">
          <a:avLst/>
        </a:prstGeom>
        <a:solidFill>
          <a:srgbClr val="3333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COORDINAMENTO POLITICO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SINDACO</a:t>
          </a:r>
        </a:p>
      </dsp:txBody>
      <dsp:txXfrm>
        <a:off x="2333702" y="475260"/>
        <a:ext cx="3013357" cy="1202017"/>
      </dsp:txXfrm>
    </dsp:sp>
    <dsp:sp modelId="{B4DD7131-D497-4BD9-8E2B-E48E4DB4C968}">
      <dsp:nvSpPr>
        <dsp:cNvPr id="0" name=""/>
        <dsp:cNvSpPr/>
      </dsp:nvSpPr>
      <dsp:spPr>
        <a:xfrm>
          <a:off x="432002" y="3544919"/>
          <a:ext cx="2494814" cy="1393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COMBZ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UFF.MOBILITA’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UFF.INFRASTRUTTURE ED ARREDO URBANO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REDAZIONE</a:t>
          </a:r>
        </a:p>
      </dsp:txBody>
      <dsp:txXfrm>
        <a:off x="432002" y="3544919"/>
        <a:ext cx="2494814" cy="1393808"/>
      </dsp:txXfrm>
    </dsp:sp>
    <dsp:sp modelId="{859A7A18-AEE7-4804-9ADA-15EDB2A46A49}">
      <dsp:nvSpPr>
        <dsp:cNvPr id="0" name=""/>
        <dsp:cNvSpPr/>
      </dsp:nvSpPr>
      <dsp:spPr>
        <a:xfrm>
          <a:off x="3301861" y="3544919"/>
          <a:ext cx="1785926" cy="892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ENTI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SEAB…</a:t>
          </a:r>
        </a:p>
      </dsp:txBody>
      <dsp:txXfrm>
        <a:off x="3301861" y="3544919"/>
        <a:ext cx="1785926" cy="892963"/>
      </dsp:txXfrm>
    </dsp:sp>
    <dsp:sp modelId="{8B893281-E8DB-4478-AD77-E9A2055943DB}">
      <dsp:nvSpPr>
        <dsp:cNvPr id="0" name=""/>
        <dsp:cNvSpPr/>
      </dsp:nvSpPr>
      <dsp:spPr>
        <a:xfrm>
          <a:off x="5462832" y="3544919"/>
          <a:ext cx="1785926" cy="892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PAB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COMUNI LIMITROFI</a:t>
          </a:r>
        </a:p>
      </dsp:txBody>
      <dsp:txXfrm>
        <a:off x="5462832" y="3544919"/>
        <a:ext cx="1785926" cy="892963"/>
      </dsp:txXfrm>
    </dsp:sp>
    <dsp:sp modelId="{5C2C9F62-DCF8-46E3-A81A-71EABA41755E}">
      <dsp:nvSpPr>
        <dsp:cNvPr id="0" name=""/>
        <dsp:cNvSpPr/>
      </dsp:nvSpPr>
      <dsp:spPr>
        <a:xfrm>
          <a:off x="2046150" y="2039669"/>
          <a:ext cx="3649915" cy="1117552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COORDINAMENTO TECNICO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UFF.MOBILITA’ – POLIZIA MUNICIPALE</a:t>
          </a:r>
        </a:p>
      </dsp:txBody>
      <dsp:txXfrm>
        <a:off x="2046150" y="2039669"/>
        <a:ext cx="3649915" cy="11175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E1702-2FEA-4E26-9CB7-CEF7B91DA359}">
      <dsp:nvSpPr>
        <dsp:cNvPr id="0" name=""/>
        <dsp:cNvSpPr/>
      </dsp:nvSpPr>
      <dsp:spPr>
        <a:xfrm>
          <a:off x="1690795" y="0"/>
          <a:ext cx="1296409" cy="1296409"/>
        </a:xfrm>
        <a:prstGeom prst="ellipse">
          <a:avLst/>
        </a:prstGeom>
        <a:solidFill>
          <a:srgbClr val="41FF2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rgbClr val="FF0000"/>
              </a:solidFill>
            </a:rPr>
            <a:t>PIANO DI AZIONE</a:t>
          </a:r>
        </a:p>
      </dsp:txBody>
      <dsp:txXfrm>
        <a:off x="1880650" y="189855"/>
        <a:ext cx="916699" cy="9166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E1702-2FEA-4E26-9CB7-CEF7B91DA359}">
      <dsp:nvSpPr>
        <dsp:cNvPr id="0" name=""/>
        <dsp:cNvSpPr/>
      </dsp:nvSpPr>
      <dsp:spPr>
        <a:xfrm>
          <a:off x="1690795" y="0"/>
          <a:ext cx="1296409" cy="1296409"/>
        </a:xfrm>
        <a:prstGeom prst="ellipse">
          <a:avLst/>
        </a:prstGeom>
        <a:solidFill>
          <a:srgbClr val="41FF2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rgbClr val="FF0000"/>
              </a:solidFill>
            </a:rPr>
            <a:t>PIANO DI AZIONE</a:t>
          </a:r>
        </a:p>
      </dsp:txBody>
      <dsp:txXfrm>
        <a:off x="1880650" y="189855"/>
        <a:ext cx="916699" cy="9166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2DCA4A-DA78-8FC0-8F4F-FE6260538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6EAD5B8-1BC4-44CD-5F62-E5251EA60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6B02C4-83C1-2DCD-7F0F-87FB06AF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5842E9-4248-FA06-876F-455644FF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B1DA29-30B5-1CB2-41AC-DCB37E61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15DA1-9F6A-46A1-93D3-2087AB0E73EA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8230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A6BC47-BE9E-67F9-BD37-EB4687FA1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52B88A-2DD5-844E-AE15-BEF1B6BF6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26E495-A4F6-935E-9FD1-91FDFA696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9C98A6-7EE3-9208-1CE8-24D5C5ADC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DA64DD-73D1-DE9C-763F-1E5C2D33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13900-8C92-49AE-A0D2-5F23C98C8E9A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5730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449A43A-FCC3-C56C-5854-B2D137D38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9196ED6-C1D7-1F0D-F0A3-F19B4AA92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3694FC-DA9E-47D6-6AE6-188D4F459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263A8A-092A-06DB-FD13-3EA0B9B0B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34CE73-7C77-5C5E-D069-7B2B8E66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38133-1CA9-4C61-B59C-DBC84D254BAC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5900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31B34A-6E0A-38F8-E6CC-DF7D6FA47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3FEFBF-AEC6-4F5E-D6D1-0D276A6C5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D3E2B7-8587-52EC-668D-1B8AE04C4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D39CC5-CFF4-DDD2-6532-3C2778C6B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48FCD1-59E0-4F14-0BAB-D58BB9E4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6E255-616E-4EDF-BF64-1486A1C21994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9330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E54929-2442-74AE-8E4C-150BBA36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1510E36-1148-E7D5-ABA5-A001848F7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5B83AB-3D45-EB8B-221D-4B7181522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5D1B14-D44C-D460-7ACC-A6DB5D02C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67187F-6FB1-6A06-F2CC-DEE38AE08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0E3B2-5218-42EE-8D28-3EDF33DCBBB5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16017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1317BE-3D6D-C513-D0DE-8D94F7581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B16108-94E3-D34F-F839-267FB6BCF2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3C3140C-FBA6-9E39-D979-48A4C8D74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6D50BD-C13C-8522-94CD-E3CB772F2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11FA99D-1284-3F86-7B94-4E8A86EFF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2D4748-CAD0-4F19-9C23-A6DD3360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A08ED-2170-4645-8B1D-EA318D0E8E75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5076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E6625A-C886-8533-BD1A-5C46F012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6C56219-4E95-9DD0-A2CF-C0B82F86E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1A7F201-8EE9-2FED-3F3A-812D15229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73B47CE-D912-2503-DA51-6619B2FA9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1FEA1F2-4308-9D51-19F5-6740EE33D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53D6BC3-4EE7-70E3-1C58-AB574F74A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146686-C895-B31D-6D3C-0DED28161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401981-90AF-4DE1-A7CA-2FCE69480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5BA35-1151-4D44-AA18-6FCE491A5339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079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FA9371-C0D5-7142-3A4B-FD144EA22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5D40D0F-0604-6F69-BD89-EEA66B621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B76A103-AAA4-0E07-1857-F8E242790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3DB4249-4D67-6660-BD5B-F7B392ECA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C856F-423A-4898-A8CA-8C4F33630E88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882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6AB4043-3F35-BB03-331E-0ADCA2DC8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AC92CD9-904A-B732-4CFD-B37CDC3E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A137D9-CCD9-6300-7147-A550A25B2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784F6-09A5-42B2-9122-996C8407D59F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276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C202C-6BAE-0296-B1C6-8F9DB6662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5C7E2C-9C6D-85C1-B6B7-1062D9856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8B2AD98-F7F6-9CF4-4F20-661002A31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3BEF35-D560-DBF5-9B64-426DB0344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2383366-96DA-A11A-A8D8-95C69B09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5A7687F-42F3-3A06-6620-5330E419F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69367-A154-402A-9E60-2F085F21CC7C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4400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2AA40B-5C39-4482-C3A1-3D8E0B27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6D36C37-2AA9-F353-9700-B4CEE77FD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33A0BB6-5040-EB5D-ED4C-20F34DF39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1D3FCA0-611F-B2AE-CB7C-7C9B3E17F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9FB69DA-0DB6-75A3-D9CA-843DBFCFE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73C13AC-8A1C-06FF-BD82-4D8DDCF8E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777A4-11F0-4704-A7F6-8CAD4E6FAD28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8593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100000">
              <a:srgbClr val="011FA1">
                <a:alpha val="46000"/>
              </a:srgbClr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3568548-8EF0-5429-9FD6-44E770AF3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C6D2BEC-2A51-59B2-56BD-1DF152147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D58E29-B46E-B42E-922B-D104FA7DB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020E00-4821-B70F-0C46-2A60800C4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3FD55F-B784-0429-B8C9-7B0E8CFF3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8A5F1531-BEAE-46CE-9592-5E110378FFA8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704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openxmlformats.org/officeDocument/2006/relationships/image" Target="../media/image15.png"/><Relationship Id="rId3" Type="http://schemas.openxmlformats.org/officeDocument/2006/relationships/image" Target="../media/image4.jpeg"/><Relationship Id="rId7" Type="http://schemas.openxmlformats.org/officeDocument/2006/relationships/diagramColors" Target="../diagrams/colors10.xml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10.xml"/><Relationship Id="rId10" Type="http://schemas.openxmlformats.org/officeDocument/2006/relationships/image" Target="../media/image12.png"/><Relationship Id="rId4" Type="http://schemas.openxmlformats.org/officeDocument/2006/relationships/diagramData" Target="../diagrams/data10.xm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8.png"/><Relationship Id="rId5" Type="http://schemas.openxmlformats.org/officeDocument/2006/relationships/diagramData" Target="../diagrams/data3.xml"/><Relationship Id="rId10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4.jpeg"/><Relationship Id="rId9" Type="http://schemas.microsoft.com/office/2007/relationships/diagramDrawing" Target="../diagrams/drawing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4.jpeg"/><Relationship Id="rId9" Type="http://schemas.microsoft.com/office/2007/relationships/diagramDrawing" Target="../diagrams/drawin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aria aperta, veicolo, testo, Veicolo terrestre&#10;&#10;Il contenuto generato dall'IA potrebbe non essere corretto.">
            <a:extLst>
              <a:ext uri="{FF2B5EF4-FFF2-40B4-BE49-F238E27FC236}">
                <a16:creationId xmlns:a16="http://schemas.microsoft.com/office/drawing/2014/main" id="{43465E78-172B-B1A2-35A1-9992733318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3" t="10160" r="1006" b="8700"/>
          <a:stretch/>
        </p:blipFill>
        <p:spPr>
          <a:xfrm>
            <a:off x="362470" y="1008658"/>
            <a:ext cx="8316000" cy="4788000"/>
          </a:xfrm>
          <a:prstGeom prst="rect">
            <a:avLst/>
          </a:prstGeom>
        </p:spPr>
      </p:pic>
      <p:pic>
        <p:nvPicPr>
          <p:cNvPr id="13315" name="Picture 4">
            <a:extLst>
              <a:ext uri="{FF2B5EF4-FFF2-40B4-BE49-F238E27FC236}">
                <a16:creationId xmlns:a16="http://schemas.microsoft.com/office/drawing/2014/main" id="{D7EA6829-3DD4-2CC1-CD4B-52961063B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115050"/>
            <a:ext cx="91090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 descr="angolo_a_home">
            <a:extLst>
              <a:ext uri="{FF2B5EF4-FFF2-40B4-BE49-F238E27FC236}">
                <a16:creationId xmlns:a16="http://schemas.microsoft.com/office/drawing/2014/main" id="{342C8E56-9614-F313-7116-459344D48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6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11logocitta">
            <a:extLst>
              <a:ext uri="{FF2B5EF4-FFF2-40B4-BE49-F238E27FC236}">
                <a16:creationId xmlns:a16="http://schemas.microsoft.com/office/drawing/2014/main" id="{4BF0C3F0-CB45-A5DC-E702-456809497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27" y="23668"/>
            <a:ext cx="1470864" cy="64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8">
            <a:extLst>
              <a:ext uri="{FF2B5EF4-FFF2-40B4-BE49-F238E27FC236}">
                <a16:creationId xmlns:a16="http://schemas.microsoft.com/office/drawing/2014/main" id="{29837AC0-9199-D9B6-10B0-C7C103530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9" y="2394100"/>
            <a:ext cx="8065144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algn="ctr" eaLnBrk="1" hangingPunct="1"/>
            <a:r>
              <a:rPr lang="en-US" altLang="it-IT" sz="5800" b="1" dirty="0">
                <a:solidFill>
                  <a:srgbClr val="FFFF00"/>
                </a:solidFill>
                <a:sym typeface="Myriad Pro Bold" charset="0"/>
              </a:rPr>
              <a:t>PIANO D’ AZIONE</a:t>
            </a:r>
          </a:p>
          <a:p>
            <a:pPr lvl="2" algn="ctr" eaLnBrk="1" hangingPunct="1"/>
            <a:r>
              <a:rPr lang="en-US" altLang="it-IT" sz="5800" b="1" dirty="0">
                <a:solidFill>
                  <a:srgbClr val="FFFF00"/>
                </a:solidFill>
                <a:sym typeface="Myriad Pro Bold" charset="0"/>
              </a:rPr>
              <a:t>MOBILITA’</a:t>
            </a:r>
          </a:p>
          <a:p>
            <a:pPr lvl="2" algn="ctr" eaLnBrk="1" hangingPunct="1"/>
            <a:endParaRPr lang="en-US" altLang="it-IT" sz="2800" b="1" dirty="0">
              <a:solidFill>
                <a:srgbClr val="FFFF00"/>
              </a:solidFill>
              <a:sym typeface="Myriad Pro Bold" charset="0"/>
            </a:endParaRPr>
          </a:p>
          <a:p>
            <a:pPr lvl="2" algn="ctr" eaLnBrk="1" hangingPunct="1"/>
            <a:r>
              <a:rPr lang="en-US" altLang="it-IT" sz="2800" b="1" i="1" dirty="0">
                <a:solidFill>
                  <a:srgbClr val="FFFF00"/>
                </a:solidFill>
                <a:sym typeface="Myriad Pro Bold" charset="0"/>
              </a:rPr>
              <a:t>MUOVERSI PIANO</a:t>
            </a:r>
          </a:p>
          <a:p>
            <a:pPr lvl="2" algn="ctr" eaLnBrk="1" hangingPunct="1"/>
            <a:r>
              <a:rPr lang="en-US" altLang="it-IT" sz="2800" b="1" i="1" dirty="0">
                <a:solidFill>
                  <a:srgbClr val="FFFF00"/>
                </a:solidFill>
                <a:sym typeface="Myriad Pro Bold" charset="0"/>
              </a:rPr>
              <a:t>MA MUOVERSI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1DC4008-327F-A695-3C1B-AB69FDAC2F73}"/>
              </a:ext>
            </a:extLst>
          </p:cNvPr>
          <p:cNvSpPr txBox="1"/>
          <p:nvPr/>
        </p:nvSpPr>
        <p:spPr>
          <a:xfrm>
            <a:off x="7452320" y="5796658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11/06/2025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angolo_a_home">
            <a:extLst>
              <a:ext uri="{FF2B5EF4-FFF2-40B4-BE49-F238E27FC236}">
                <a16:creationId xmlns:a16="http://schemas.microsoft.com/office/drawing/2014/main" id="{3A5B4FEF-B8E7-3950-4DEC-CEBAB261A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6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11logocitta">
            <a:extLst>
              <a:ext uri="{FF2B5EF4-FFF2-40B4-BE49-F238E27FC236}">
                <a16:creationId xmlns:a16="http://schemas.microsoft.com/office/drawing/2014/main" id="{4BF0C3F0-CB45-A5DC-E702-456809497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3" y="31322"/>
            <a:ext cx="136842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E9036E67-C5AA-CE12-EB42-BD91575EE6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1200487"/>
              </p:ext>
            </p:extLst>
          </p:nvPr>
        </p:nvGraphicFramePr>
        <p:xfrm>
          <a:off x="1635853" y="100322"/>
          <a:ext cx="5872293" cy="1298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magine 1">
            <a:extLst>
              <a:ext uri="{FF2B5EF4-FFF2-40B4-BE49-F238E27FC236}">
                <a16:creationId xmlns:a16="http://schemas.microsoft.com/office/drawing/2014/main" id="{5CBCF03D-CBC4-8718-C062-7C0845F60F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512" y="4308037"/>
            <a:ext cx="3782852" cy="244941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50E32B1-1F67-AF8F-F852-F05A1C72BA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297" y="1493812"/>
            <a:ext cx="4880944" cy="317304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BAD1D38-5080-C6E5-A1FA-E9A9992D68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77821" y="4308037"/>
            <a:ext cx="1944216" cy="25014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34D2181-D612-E272-5EB1-C50AAE96F2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78617" y="4242478"/>
            <a:ext cx="1594946" cy="258052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A9BCF03-8AA4-8B02-11B0-641995EBEB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71502" y="4653136"/>
            <a:ext cx="2582081" cy="2043986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FCF8DEC-DBB9-2894-1B58-863432F31B19}"/>
              </a:ext>
            </a:extLst>
          </p:cNvPr>
          <p:cNvSpPr txBox="1"/>
          <p:nvPr/>
        </p:nvSpPr>
        <p:spPr>
          <a:xfrm>
            <a:off x="5177821" y="1489008"/>
            <a:ext cx="365410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POTENZIAMENTO</a:t>
            </a:r>
          </a:p>
          <a:p>
            <a:r>
              <a:rPr lang="it-IT" dirty="0"/>
              <a:t>CENTRALE OPERATIVA</a:t>
            </a:r>
          </a:p>
          <a:p>
            <a:r>
              <a:rPr lang="it-IT" dirty="0"/>
              <a:t>POLIZIA MUNICIPALE  (2026)</a:t>
            </a:r>
          </a:p>
          <a:p>
            <a:endParaRPr lang="it-IT" dirty="0"/>
          </a:p>
          <a:p>
            <a:r>
              <a:rPr lang="it-IT" sz="1800" dirty="0"/>
              <a:t>telecamere traffico, software gestione traffico, pannelli messaggio variabile,</a:t>
            </a:r>
          </a:p>
          <a:p>
            <a:r>
              <a:rPr lang="it-IT" sz="1800" dirty="0"/>
              <a:t>Infomobilità, canteri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47A84750-8C34-F25C-3A23-BC3CCE263A45}"/>
              </a:ext>
            </a:extLst>
          </p:cNvPr>
          <p:cNvGrpSpPr/>
          <p:nvPr/>
        </p:nvGrpSpPr>
        <p:grpSpPr>
          <a:xfrm>
            <a:off x="7577154" y="109938"/>
            <a:ext cx="1296409" cy="1296409"/>
            <a:chOff x="1690795" y="0"/>
            <a:chExt cx="1296409" cy="1296409"/>
          </a:xfrm>
        </p:grpSpPr>
        <p:sp>
          <p:nvSpPr>
            <p:cNvPr id="20" name="Ovale 19">
              <a:extLst>
                <a:ext uri="{FF2B5EF4-FFF2-40B4-BE49-F238E27FC236}">
                  <a16:creationId xmlns:a16="http://schemas.microsoft.com/office/drawing/2014/main" id="{AF980EBF-F20D-E1F8-AF21-651E2AEE341A}"/>
                </a:ext>
              </a:extLst>
            </p:cNvPr>
            <p:cNvSpPr/>
            <p:nvPr/>
          </p:nvSpPr>
          <p:spPr>
            <a:xfrm>
              <a:off x="1690795" y="0"/>
              <a:ext cx="1296409" cy="1296409"/>
            </a:xfrm>
            <a:prstGeom prst="ellipse">
              <a:avLst/>
            </a:prstGeom>
            <a:solidFill>
              <a:srgbClr val="41FF2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1" name="Ovale 4">
              <a:extLst>
                <a:ext uri="{FF2B5EF4-FFF2-40B4-BE49-F238E27FC236}">
                  <a16:creationId xmlns:a16="http://schemas.microsoft.com/office/drawing/2014/main" id="{1B2965C4-4389-E65B-9AB6-6CF10C8F51C6}"/>
                </a:ext>
              </a:extLst>
            </p:cNvPr>
            <p:cNvSpPr txBox="1"/>
            <p:nvPr/>
          </p:nvSpPr>
          <p:spPr>
            <a:xfrm>
              <a:off x="1880650" y="189855"/>
              <a:ext cx="916699" cy="916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>
                  <a:solidFill>
                    <a:srgbClr val="FF0000"/>
                  </a:solidFill>
                </a:rPr>
                <a:t>PIANO DI AZIONE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34876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ngolo_a_home">
            <a:extLst>
              <a:ext uri="{FF2B5EF4-FFF2-40B4-BE49-F238E27FC236}">
                <a16:creationId xmlns:a16="http://schemas.microsoft.com/office/drawing/2014/main" id="{1DECF141-AB5B-2589-7BC0-10A80EA2F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6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11logocitta">
            <a:extLst>
              <a:ext uri="{FF2B5EF4-FFF2-40B4-BE49-F238E27FC236}">
                <a16:creationId xmlns:a16="http://schemas.microsoft.com/office/drawing/2014/main" id="{4BF0C3F0-CB45-A5DC-E702-456809497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1520"/>
            <a:ext cx="136842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E9036E67-C5AA-CE12-EB42-BD91575EE6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8055508"/>
              </p:ext>
            </p:extLst>
          </p:nvPr>
        </p:nvGraphicFramePr>
        <p:xfrm>
          <a:off x="842485" y="862013"/>
          <a:ext cx="7459030" cy="5388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6251660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angolo_a_home">
            <a:extLst>
              <a:ext uri="{FF2B5EF4-FFF2-40B4-BE49-F238E27FC236}">
                <a16:creationId xmlns:a16="http://schemas.microsoft.com/office/drawing/2014/main" id="{EB487758-98A4-390B-A024-BA42872FB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6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11logocitta">
            <a:extLst>
              <a:ext uri="{FF2B5EF4-FFF2-40B4-BE49-F238E27FC236}">
                <a16:creationId xmlns:a16="http://schemas.microsoft.com/office/drawing/2014/main" id="{4BF0C3F0-CB45-A5DC-E702-456809497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5667"/>
            <a:ext cx="136842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E9036E67-C5AA-CE12-EB42-BD91575EE6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4902711"/>
              </p:ext>
            </p:extLst>
          </p:nvPr>
        </p:nvGraphicFramePr>
        <p:xfrm>
          <a:off x="1079500" y="124842"/>
          <a:ext cx="6306902" cy="1415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F1D7D11C-BBC4-26E4-424D-DCE9FF0AB5E0}"/>
              </a:ext>
            </a:extLst>
          </p:cNvPr>
          <p:cNvSpPr/>
          <p:nvPr/>
        </p:nvSpPr>
        <p:spPr>
          <a:xfrm>
            <a:off x="6780375" y="1736737"/>
            <a:ext cx="360040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16307C3-E98A-B7DE-EB93-0977F80DB6C0}"/>
              </a:ext>
            </a:extLst>
          </p:cNvPr>
          <p:cNvSpPr/>
          <p:nvPr/>
        </p:nvSpPr>
        <p:spPr>
          <a:xfrm>
            <a:off x="6767425" y="2208291"/>
            <a:ext cx="36004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02A4168-20B3-1EED-B5CF-3C5DD1A717FD}"/>
              </a:ext>
            </a:extLst>
          </p:cNvPr>
          <p:cNvSpPr txBox="1"/>
          <p:nvPr/>
        </p:nvSpPr>
        <p:spPr>
          <a:xfrm>
            <a:off x="7236296" y="1664867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2025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73C5FE3-0E6F-1A6C-20B1-CF47BE3065F9}"/>
              </a:ext>
            </a:extLst>
          </p:cNvPr>
          <p:cNvSpPr txBox="1"/>
          <p:nvPr/>
        </p:nvSpPr>
        <p:spPr>
          <a:xfrm>
            <a:off x="7182052" y="2096351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&gt;2026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2940C77-77DB-84C9-17D6-DB32988D55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8999" y="1916832"/>
            <a:ext cx="6381200" cy="4941168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2670D84-1C02-E363-600B-ADC708C3B42C}"/>
              </a:ext>
            </a:extLst>
          </p:cNvPr>
          <p:cNvSpPr txBox="1"/>
          <p:nvPr/>
        </p:nvSpPr>
        <p:spPr>
          <a:xfrm>
            <a:off x="6372201" y="2527835"/>
            <a:ext cx="25275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-PRU WALTHERPARK</a:t>
            </a:r>
          </a:p>
          <a:p>
            <a:r>
              <a:rPr lang="it-IT" sz="1200" dirty="0">
                <a:solidFill>
                  <a:schemeClr val="bg1"/>
                </a:solidFill>
              </a:rPr>
              <a:t>-TELERISCALDAMENTO</a:t>
            </a:r>
          </a:p>
          <a:p>
            <a:r>
              <a:rPr lang="it-IT" sz="1200" dirty="0">
                <a:solidFill>
                  <a:schemeClr val="bg1"/>
                </a:solidFill>
              </a:rPr>
              <a:t>-ACQUEDOTTO</a:t>
            </a:r>
          </a:p>
          <a:p>
            <a:r>
              <a:rPr lang="it-IT" sz="1200" dirty="0">
                <a:solidFill>
                  <a:schemeClr val="bg1"/>
                </a:solidFill>
              </a:rPr>
              <a:t>-INFRASTRUTTURE</a:t>
            </a:r>
          </a:p>
          <a:p>
            <a:r>
              <a:rPr lang="it-IT" sz="1200" dirty="0">
                <a:solidFill>
                  <a:schemeClr val="bg1"/>
                </a:solidFill>
              </a:rPr>
              <a:t>-PARCHEGGIO PIAZZA VITTORIA</a:t>
            </a:r>
          </a:p>
          <a:p>
            <a:r>
              <a:rPr lang="it-IT" sz="1200" dirty="0">
                <a:solidFill>
                  <a:schemeClr val="bg1"/>
                </a:solidFill>
              </a:rPr>
              <a:t>-POLO BIBLIOTECARIO</a:t>
            </a:r>
          </a:p>
          <a:p>
            <a:r>
              <a:rPr lang="it-IT" sz="1200" dirty="0">
                <a:solidFill>
                  <a:schemeClr val="bg1"/>
                </a:solidFill>
              </a:rPr>
              <a:t>-POLO OSPEDALE</a:t>
            </a:r>
          </a:p>
          <a:p>
            <a:r>
              <a:rPr lang="it-IT" sz="1200" dirty="0">
                <a:solidFill>
                  <a:schemeClr val="bg1"/>
                </a:solidFill>
              </a:rPr>
              <a:t>-TUNNEL VIRGOLO RFI</a:t>
            </a:r>
          </a:p>
          <a:p>
            <a:r>
              <a:rPr lang="it-IT" sz="1200" dirty="0">
                <a:solidFill>
                  <a:schemeClr val="bg1"/>
                </a:solidFill>
              </a:rPr>
              <a:t>-FERMATA S.GIACOMO E     CICLABILE</a:t>
            </a:r>
          </a:p>
          <a:p>
            <a:r>
              <a:rPr lang="it-IT" sz="1200" dirty="0">
                <a:solidFill>
                  <a:schemeClr val="bg1"/>
                </a:solidFill>
              </a:rPr>
              <a:t>- MEBO USCITA RACCORDO APPIANO-BOLZANO</a:t>
            </a:r>
          </a:p>
          <a:p>
            <a:r>
              <a:rPr lang="it-IT" sz="1200" dirty="0">
                <a:solidFill>
                  <a:schemeClr val="bg1"/>
                </a:solidFill>
              </a:rPr>
              <a:t>-VIA EINSTEIN</a:t>
            </a:r>
          </a:p>
          <a:p>
            <a:r>
              <a:rPr lang="it-IT" sz="1200" dirty="0">
                <a:solidFill>
                  <a:schemeClr val="bg1"/>
                </a:solidFill>
              </a:rPr>
              <a:t>-VIA GRANDI-AVOGADRO-LANCIA</a:t>
            </a:r>
          </a:p>
          <a:p>
            <a:r>
              <a:rPr lang="it-IT" sz="1200" dirty="0">
                <a:solidFill>
                  <a:schemeClr val="bg1"/>
                </a:solidFill>
              </a:rPr>
              <a:t>-SOTTOPASSO VIA ROMA</a:t>
            </a:r>
          </a:p>
          <a:p>
            <a:r>
              <a:rPr lang="it-IT" sz="1200" dirty="0">
                <a:solidFill>
                  <a:schemeClr val="bg1"/>
                </a:solidFill>
              </a:rPr>
              <a:t>-VIA INNSBRUCK-ARGINALE CON SVINCOLI P.TE RESIA, P.TE PALERMO E P.TE ROMA</a:t>
            </a:r>
          </a:p>
          <a:p>
            <a:r>
              <a:rPr lang="it-IT" sz="1200" dirty="0">
                <a:solidFill>
                  <a:schemeClr val="bg1"/>
                </a:solidFill>
              </a:rPr>
              <a:t>-VIA GALILEI-BUOZZI-PACINOTTI</a:t>
            </a:r>
          </a:p>
          <a:p>
            <a:r>
              <a:rPr lang="it-IT" sz="1200" dirty="0">
                <a:solidFill>
                  <a:schemeClr val="bg1"/>
                </a:solidFill>
              </a:rPr>
              <a:t>(METROBUS LAIVES)</a:t>
            </a:r>
          </a:p>
          <a:p>
            <a:r>
              <a:rPr lang="it-IT" sz="1200" dirty="0">
                <a:solidFill>
                  <a:schemeClr val="bg1"/>
                </a:solidFill>
              </a:rPr>
              <a:t>-2° TUNNEL STRADALE VIRGOLO</a:t>
            </a:r>
          </a:p>
          <a:p>
            <a:r>
              <a:rPr lang="it-IT" sz="1200" dirty="0">
                <a:solidFill>
                  <a:schemeClr val="bg1"/>
                </a:solidFill>
              </a:rPr>
              <a:t>……….</a:t>
            </a:r>
          </a:p>
        </p:txBody>
      </p:sp>
    </p:spTree>
    <p:extLst>
      <p:ext uri="{BB962C8B-B14F-4D97-AF65-F5344CB8AC3E}">
        <p14:creationId xmlns:p14="http://schemas.microsoft.com/office/powerpoint/2010/main" val="71861828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angolo_a_home">
            <a:extLst>
              <a:ext uri="{FF2B5EF4-FFF2-40B4-BE49-F238E27FC236}">
                <a16:creationId xmlns:a16="http://schemas.microsoft.com/office/drawing/2014/main" id="{AD6B6B40-0CCF-EA7A-AA58-19E20DDF4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6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7D49FD8-807C-FF06-568F-274FD04D0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210" y="832433"/>
            <a:ext cx="4847503" cy="3511294"/>
          </a:xfrm>
          <a:prstGeom prst="rect">
            <a:avLst/>
          </a:prstGeom>
        </p:spPr>
      </p:pic>
      <p:pic>
        <p:nvPicPr>
          <p:cNvPr id="13317" name="Picture 3" descr="11logocitta">
            <a:extLst>
              <a:ext uri="{FF2B5EF4-FFF2-40B4-BE49-F238E27FC236}">
                <a16:creationId xmlns:a16="http://schemas.microsoft.com/office/drawing/2014/main" id="{4BF0C3F0-CB45-A5DC-E702-456809497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805"/>
            <a:ext cx="136842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E9036E67-C5AA-CE12-EB42-BD91575EE6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1559255"/>
              </p:ext>
            </p:extLst>
          </p:nvPr>
        </p:nvGraphicFramePr>
        <p:xfrm>
          <a:off x="1079500" y="124842"/>
          <a:ext cx="6306902" cy="1415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Immagine 12">
            <a:extLst>
              <a:ext uri="{FF2B5EF4-FFF2-40B4-BE49-F238E27FC236}">
                <a16:creationId xmlns:a16="http://schemas.microsoft.com/office/drawing/2014/main" id="{51EE55A8-9DE5-96D5-273C-9C7D4357E4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779" y="3782058"/>
            <a:ext cx="4146556" cy="290862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995F847-707F-E4A3-71A4-196557B71C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6335" y="1657143"/>
            <a:ext cx="3728154" cy="4076114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268CF8AA-546C-128E-8FA0-70C66D2717A5}"/>
              </a:ext>
            </a:extLst>
          </p:cNvPr>
          <p:cNvSpPr/>
          <p:nvPr/>
        </p:nvSpPr>
        <p:spPr>
          <a:xfrm>
            <a:off x="5546813" y="5373217"/>
            <a:ext cx="302433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>
                <a:solidFill>
                  <a:schemeClr val="tx1"/>
                </a:solidFill>
              </a:rPr>
              <a:t>Aumenti componente auto a seguito </a:t>
            </a:r>
            <a:r>
              <a:rPr lang="it-IT" sz="800" dirty="0" err="1">
                <a:solidFill>
                  <a:schemeClr val="tx1"/>
                </a:solidFill>
              </a:rPr>
              <a:t>trasf.urbanistiche</a:t>
            </a:r>
            <a:r>
              <a:rPr lang="it-IT" sz="800" dirty="0" err="1"/>
              <a:t>TI</a:t>
            </a:r>
            <a:endParaRPr lang="it-IT" sz="800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8B0630B-3A06-3F43-DD5C-876963E6A905}"/>
              </a:ext>
            </a:extLst>
          </p:cNvPr>
          <p:cNvSpPr/>
          <p:nvPr/>
        </p:nvSpPr>
        <p:spPr>
          <a:xfrm>
            <a:off x="8532440" y="2348880"/>
            <a:ext cx="421374" cy="319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53FCA5C-F5D2-CB7C-AD69-1ED2EBEF416F}"/>
              </a:ext>
            </a:extLst>
          </p:cNvPr>
          <p:cNvSpPr txBox="1"/>
          <p:nvPr/>
        </p:nvSpPr>
        <p:spPr>
          <a:xfrm>
            <a:off x="8027867" y="2044099"/>
            <a:ext cx="715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7.15-8.15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9E33117-A552-BBE1-847D-AE572380DF5B}"/>
              </a:ext>
            </a:extLst>
          </p:cNvPr>
          <p:cNvSpPr txBox="1"/>
          <p:nvPr/>
        </p:nvSpPr>
        <p:spPr>
          <a:xfrm>
            <a:off x="7003434" y="4757618"/>
            <a:ext cx="518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/>
              <a:t>Traffico</a:t>
            </a:r>
          </a:p>
          <a:p>
            <a:r>
              <a:rPr lang="it-IT" sz="800" dirty="0"/>
              <a:t>interno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36194FB-8AF1-4672-DF62-C330A1E1BF31}"/>
              </a:ext>
            </a:extLst>
          </p:cNvPr>
          <p:cNvSpPr txBox="1"/>
          <p:nvPr/>
        </p:nvSpPr>
        <p:spPr>
          <a:xfrm>
            <a:off x="6974369" y="3788835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/>
              <a:t>Traffico</a:t>
            </a:r>
          </a:p>
          <a:p>
            <a:r>
              <a:rPr lang="it-IT" sz="800" dirty="0"/>
              <a:t>di scambio</a:t>
            </a:r>
          </a:p>
        </p:txBody>
      </p:sp>
    </p:spTree>
    <p:extLst>
      <p:ext uri="{BB962C8B-B14F-4D97-AF65-F5344CB8AC3E}">
        <p14:creationId xmlns:p14="http://schemas.microsoft.com/office/powerpoint/2010/main" val="355829325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olo_a_home">
            <a:extLst>
              <a:ext uri="{FF2B5EF4-FFF2-40B4-BE49-F238E27FC236}">
                <a16:creationId xmlns:a16="http://schemas.microsoft.com/office/drawing/2014/main" id="{6BD21473-2ABF-F706-E6EB-E59A02E80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6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11logocitta">
            <a:extLst>
              <a:ext uri="{FF2B5EF4-FFF2-40B4-BE49-F238E27FC236}">
                <a16:creationId xmlns:a16="http://schemas.microsoft.com/office/drawing/2014/main" id="{4BF0C3F0-CB45-A5DC-E702-456809497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822"/>
            <a:ext cx="136842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E9036E67-C5AA-CE12-EB42-BD91575EE6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035696"/>
              </p:ext>
            </p:extLst>
          </p:nvPr>
        </p:nvGraphicFramePr>
        <p:xfrm>
          <a:off x="1079500" y="124842"/>
          <a:ext cx="6306902" cy="1415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3DE95A-5EBB-1C37-3DB0-62E263910D70}"/>
              </a:ext>
            </a:extLst>
          </p:cNvPr>
          <p:cNvSpPr txBox="1"/>
          <p:nvPr/>
        </p:nvSpPr>
        <p:spPr>
          <a:xfrm>
            <a:off x="323528" y="2132856"/>
            <a:ext cx="8136458" cy="336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2400" dirty="0">
                <a:solidFill>
                  <a:srgbClr val="FFFF00"/>
                </a:solidFill>
              </a:rPr>
              <a:t>OPERAZIONI SVUOTAMENTO CAMPANE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rgbClr val="FFFF00"/>
                </a:solidFill>
              </a:rPr>
              <a:t>    RACCOLTA DIFFERENZIATA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2400" dirty="0">
                <a:solidFill>
                  <a:srgbClr val="FFFF00"/>
                </a:solidFill>
              </a:rPr>
              <a:t>INTERSEZIONI E SVOLTE CRITICHE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2400" dirty="0">
                <a:solidFill>
                  <a:srgbClr val="FFFF00"/>
                </a:solidFill>
              </a:rPr>
              <a:t>ATTRAVERSAMENTI E GESTIONE FLUSSI/GESTIONE TEMPI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2400" dirty="0">
                <a:solidFill>
                  <a:srgbClr val="FFFF00"/>
                </a:solidFill>
              </a:rPr>
              <a:t>CONGESTIONE DI PARTI DELLA RETE STRADALE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2400" dirty="0">
                <a:solidFill>
                  <a:srgbClr val="FFFF00"/>
                </a:solidFill>
              </a:rPr>
              <a:t>LIMITAZIONI</a:t>
            </a:r>
          </a:p>
        </p:txBody>
      </p:sp>
    </p:spTree>
    <p:extLst>
      <p:ext uri="{BB962C8B-B14F-4D97-AF65-F5344CB8AC3E}">
        <p14:creationId xmlns:p14="http://schemas.microsoft.com/office/powerpoint/2010/main" val="98983408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olo_a_home">
            <a:extLst>
              <a:ext uri="{FF2B5EF4-FFF2-40B4-BE49-F238E27FC236}">
                <a16:creationId xmlns:a16="http://schemas.microsoft.com/office/drawing/2014/main" id="{5FBE8F5B-9AB5-2291-96F9-CA009488C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6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11logocitta">
            <a:extLst>
              <a:ext uri="{FF2B5EF4-FFF2-40B4-BE49-F238E27FC236}">
                <a16:creationId xmlns:a16="http://schemas.microsoft.com/office/drawing/2014/main" id="{4BF0C3F0-CB45-A5DC-E702-456809497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70" y="103244"/>
            <a:ext cx="136842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E9036E67-C5AA-CE12-EB42-BD91575EE6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0226592"/>
              </p:ext>
            </p:extLst>
          </p:nvPr>
        </p:nvGraphicFramePr>
        <p:xfrm>
          <a:off x="1541463" y="50800"/>
          <a:ext cx="5910858" cy="1505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61242ABD-849D-E542-73E0-E533B9CF95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8667945"/>
              </p:ext>
            </p:extLst>
          </p:nvPr>
        </p:nvGraphicFramePr>
        <p:xfrm>
          <a:off x="525870" y="1362401"/>
          <a:ext cx="7251702" cy="5413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529325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ngolo_a_home">
            <a:extLst>
              <a:ext uri="{FF2B5EF4-FFF2-40B4-BE49-F238E27FC236}">
                <a16:creationId xmlns:a16="http://schemas.microsoft.com/office/drawing/2014/main" id="{55659963-1B24-016D-C5FE-7A97DAF25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6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11logocitta">
            <a:extLst>
              <a:ext uri="{FF2B5EF4-FFF2-40B4-BE49-F238E27FC236}">
                <a16:creationId xmlns:a16="http://schemas.microsoft.com/office/drawing/2014/main" id="{4BF0C3F0-CB45-A5DC-E702-456809497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13" y="37953"/>
            <a:ext cx="136842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9B4786A-3D08-869C-A55B-3437464854AC}"/>
              </a:ext>
            </a:extLst>
          </p:cNvPr>
          <p:cNvSpPr txBox="1"/>
          <p:nvPr/>
        </p:nvSpPr>
        <p:spPr>
          <a:xfrm>
            <a:off x="242332" y="1225689"/>
            <a:ext cx="9198352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</a:rPr>
              <a:t>1- potenziamento indicazione parcheggi interscambio Fiera e ROLA ai Piani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</a:rPr>
              <a:t>SCENARIO A – </a:t>
            </a:r>
            <a:r>
              <a:rPr lang="it-IT" sz="2000" b="1" dirty="0">
                <a:solidFill>
                  <a:srgbClr val="FFFF00"/>
                </a:solidFill>
              </a:rPr>
              <a:t>OPENING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</a:rPr>
              <a:t>: ACCESSO A PONTE RESIA con fluidificazione via </a:t>
            </a: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</a:rPr>
              <a:t>Resia, ACCESSO A VIA CL.AUGUSTA, VIA TRENTO DIREZIONE SUD,</a:t>
            </a: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</a:rPr>
              <a:t>NODO SEMAFORO CARDANO</a:t>
            </a: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</a:rPr>
              <a:t>SCENARIO B - </a:t>
            </a:r>
            <a:r>
              <a:rPr lang="it-IT" sz="2000" b="1" dirty="0">
                <a:solidFill>
                  <a:srgbClr val="FFFF00"/>
                </a:solidFill>
              </a:rPr>
              <a:t>GATING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</a:rPr>
              <a:t>: REGOLAMENTAZIONE FLUSSI ACCESSO</a:t>
            </a: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</a:rPr>
              <a:t>ALLA CITTA’ AGENDO SUI SEMAFORI AL CORDONE IN BASE AI</a:t>
            </a: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</a:rPr>
              <a:t>FLUSSI RILEVATI IN SEZIONI STRATEGICHE DELLA  VIABILITA’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</a:rPr>
              <a:t>2 – eliminazione criticità rete stradale (nuovi orari operazioni svuotamento </a:t>
            </a: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</a:rPr>
              <a:t>contenitori raccolta differenziata, modifica intersezioni, ottimizzazione fermate</a:t>
            </a: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</a:rPr>
              <a:t>bus, ottimizzazione attraversamenti, gestione svolte consentite, rete più</a:t>
            </a: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</a:rPr>
              <a:t>scorrevole anche a vantaggio del trasporto pubblico locale)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</a:rPr>
              <a:t>3 – potenziamento della Centrale Operativa Polizia Municipale ( software </a:t>
            </a: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</a:rPr>
              <a:t>gestione traffico, pannelli messaggio variabile, infomobilità anche per canteri)</a:t>
            </a: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69EE1117-1084-CD74-E6D8-65A3122C9C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6455903"/>
              </p:ext>
            </p:extLst>
          </p:nvPr>
        </p:nvGraphicFramePr>
        <p:xfrm>
          <a:off x="5940152" y="94831"/>
          <a:ext cx="4107435" cy="1298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D880130B-43FF-50D3-38B8-6464746113DF}"/>
              </a:ext>
            </a:extLst>
          </p:cNvPr>
          <p:cNvSpPr txBox="1"/>
          <p:nvPr/>
        </p:nvSpPr>
        <p:spPr>
          <a:xfrm>
            <a:off x="2115077" y="402469"/>
            <a:ext cx="4913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ATTIVITA’ PROVVISORIA E IN VIA SPERIMENTALE</a:t>
            </a:r>
          </a:p>
        </p:txBody>
      </p:sp>
    </p:spTree>
    <p:extLst>
      <p:ext uri="{BB962C8B-B14F-4D97-AF65-F5344CB8AC3E}">
        <p14:creationId xmlns:p14="http://schemas.microsoft.com/office/powerpoint/2010/main" val="29530296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B4D18AEA-7F86-037E-45C3-199F92A1E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64498"/>
            <a:ext cx="8172401" cy="6039253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964BC21F-6D93-1B3B-A913-DB045DF55086}"/>
              </a:ext>
            </a:extLst>
          </p:cNvPr>
          <p:cNvSpPr/>
          <p:nvPr/>
        </p:nvSpPr>
        <p:spPr>
          <a:xfrm>
            <a:off x="4470399" y="4365010"/>
            <a:ext cx="653144" cy="2492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Picture 2" descr="angolo_a_home">
            <a:extLst>
              <a:ext uri="{FF2B5EF4-FFF2-40B4-BE49-F238E27FC236}">
                <a16:creationId xmlns:a16="http://schemas.microsoft.com/office/drawing/2014/main" id="{5E9309AA-2655-A63E-4624-36E2EF7EF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6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11logocitta">
            <a:extLst>
              <a:ext uri="{FF2B5EF4-FFF2-40B4-BE49-F238E27FC236}">
                <a16:creationId xmlns:a16="http://schemas.microsoft.com/office/drawing/2014/main" id="{4BF0C3F0-CB45-A5DC-E702-456809497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249"/>
            <a:ext cx="136842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E9036E67-C5AA-CE12-EB42-BD91575EE6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2508099"/>
              </p:ext>
            </p:extLst>
          </p:nvPr>
        </p:nvGraphicFramePr>
        <p:xfrm>
          <a:off x="5940152" y="94831"/>
          <a:ext cx="4107435" cy="1298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4FD52E-4808-2F5E-137A-5AB0EB549F66}"/>
              </a:ext>
            </a:extLst>
          </p:cNvPr>
          <p:cNvSpPr txBox="1"/>
          <p:nvPr/>
        </p:nvSpPr>
        <p:spPr>
          <a:xfrm>
            <a:off x="5078541" y="4365010"/>
            <a:ext cx="3876569" cy="2492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1 - POTENZIAMENTO ACCESSO PARCHEGGI ROLA E FIERA (IN SECONDO LUOGO PONTE ADIGE E MASO PIEVE)</a:t>
            </a:r>
          </a:p>
          <a:p>
            <a:endParaRPr lang="it-IT" sz="1200" dirty="0"/>
          </a:p>
          <a:p>
            <a:r>
              <a:rPr lang="it-IT" sz="1200" b="1" dirty="0"/>
              <a:t>SCENARIO A </a:t>
            </a:r>
            <a:r>
              <a:rPr lang="it-IT" sz="1200" dirty="0"/>
              <a:t>(ACCESSO A PONTE RESIA, ACCESSO A CL.AUGUSTA, VIA TRENTO DIREZIONE SUD, OBBLIGO DIRITTO VIA CASTEL FIRMIANO - LAURA CONTI), NODO CARDANO</a:t>
            </a:r>
          </a:p>
          <a:p>
            <a:r>
              <a:rPr lang="it-IT" sz="1200" dirty="0"/>
              <a:t>FLUIDIFICAZIONE VIA RESIA</a:t>
            </a:r>
          </a:p>
          <a:p>
            <a:endParaRPr lang="it-IT" sz="1200" dirty="0"/>
          </a:p>
          <a:p>
            <a:r>
              <a:rPr lang="it-IT" sz="1200" b="1" dirty="0"/>
              <a:t>SCENARIO B </a:t>
            </a:r>
            <a:r>
              <a:rPr lang="it-IT" sz="1200" dirty="0"/>
              <a:t>(REGOLAMENTAZIONE FLUSSI ACCESSO ALLA CITTA’ AGENDO SUI SEMAFORI IN BASE AI FLUSSI RILEVATI IN SEZIONI STRATEGICHE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0F7B2F6-2F5D-4D6F-E5DD-060ABAE26575}"/>
              </a:ext>
            </a:extLst>
          </p:cNvPr>
          <p:cNvSpPr/>
          <p:nvPr/>
        </p:nvSpPr>
        <p:spPr>
          <a:xfrm>
            <a:off x="4615433" y="6227787"/>
            <a:ext cx="434533" cy="442819"/>
          </a:xfrm>
          <a:prstGeom prst="rect">
            <a:avLst/>
          </a:prstGeom>
          <a:noFill/>
          <a:ln w="539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88C06DF4-414B-E676-9A59-E0D92BEAE4D6}"/>
              </a:ext>
            </a:extLst>
          </p:cNvPr>
          <p:cNvSpPr/>
          <p:nvPr/>
        </p:nvSpPr>
        <p:spPr>
          <a:xfrm>
            <a:off x="4572000" y="5191903"/>
            <a:ext cx="434533" cy="442819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AA80721-BC45-D378-7D39-3FA50DE82794}"/>
              </a:ext>
            </a:extLst>
          </p:cNvPr>
          <p:cNvSpPr txBox="1"/>
          <p:nvPr/>
        </p:nvSpPr>
        <p:spPr>
          <a:xfrm>
            <a:off x="4649341" y="523221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D1579A7-D27A-7034-F8C6-DE40D208608E}"/>
              </a:ext>
            </a:extLst>
          </p:cNvPr>
          <p:cNvSpPr txBox="1"/>
          <p:nvPr/>
        </p:nvSpPr>
        <p:spPr>
          <a:xfrm>
            <a:off x="4685611" y="626121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E0ACC4CC-1834-D35E-F3BF-BA5EF644BD49}"/>
              </a:ext>
            </a:extLst>
          </p:cNvPr>
          <p:cNvSpPr/>
          <p:nvPr/>
        </p:nvSpPr>
        <p:spPr>
          <a:xfrm>
            <a:off x="4548181" y="5896501"/>
            <a:ext cx="434533" cy="143891"/>
          </a:xfrm>
          <a:prstGeom prst="rect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632270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641DB56B-1AAA-000B-DC9E-81828457A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6" y="781737"/>
            <a:ext cx="6587357" cy="6076264"/>
          </a:xfrm>
          <a:prstGeom prst="rect">
            <a:avLst/>
          </a:prstGeom>
        </p:spPr>
      </p:pic>
      <p:pic>
        <p:nvPicPr>
          <p:cNvPr id="9" name="Picture 2" descr="angolo_a_home">
            <a:extLst>
              <a:ext uri="{FF2B5EF4-FFF2-40B4-BE49-F238E27FC236}">
                <a16:creationId xmlns:a16="http://schemas.microsoft.com/office/drawing/2014/main" id="{F7034FFB-844F-7EEA-15E7-74A761F46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6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11logocitta">
            <a:extLst>
              <a:ext uri="{FF2B5EF4-FFF2-40B4-BE49-F238E27FC236}">
                <a16:creationId xmlns:a16="http://schemas.microsoft.com/office/drawing/2014/main" id="{4BF0C3F0-CB45-A5DC-E702-456809497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4395"/>
            <a:ext cx="136842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E9036E67-C5AA-CE12-EB42-BD91575EE6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2316541"/>
              </p:ext>
            </p:extLst>
          </p:nvPr>
        </p:nvGraphicFramePr>
        <p:xfrm>
          <a:off x="429039" y="116708"/>
          <a:ext cx="5872293" cy="1298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CC9D5E03-7177-0CD7-BF90-D8DE829DDE87}"/>
              </a:ext>
            </a:extLst>
          </p:cNvPr>
          <p:cNvSpPr txBox="1"/>
          <p:nvPr/>
        </p:nvSpPr>
        <p:spPr>
          <a:xfrm>
            <a:off x="3563889" y="4539858"/>
            <a:ext cx="3085492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800" dirty="0"/>
              <a:t>CRITICITA’ RETE STRADALE </a:t>
            </a:r>
          </a:p>
          <a:p>
            <a:r>
              <a:rPr lang="it-IT" dirty="0"/>
              <a:t>PRIMA BOZZA</a:t>
            </a:r>
          </a:p>
          <a:p>
            <a:endParaRPr lang="it-IT" dirty="0"/>
          </a:p>
          <a:p>
            <a:r>
              <a:rPr lang="it-IT" dirty="0"/>
              <a:t>Entro 2 mesi </a:t>
            </a:r>
            <a:r>
              <a:rPr lang="it-IT" dirty="0" err="1"/>
              <a:t>Uff.Mobilità</a:t>
            </a:r>
            <a:endParaRPr lang="it-IT" dirty="0"/>
          </a:p>
          <a:p>
            <a:r>
              <a:rPr lang="it-IT" dirty="0"/>
              <a:t>Polizia Municipale e Uff.</a:t>
            </a:r>
          </a:p>
          <a:p>
            <a:r>
              <a:rPr lang="it-IT" dirty="0"/>
              <a:t>Infrastrutture presenteranno un Piano di interventi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4BEE500C-F9FD-A5F4-71FF-18FB3DA9F012}"/>
              </a:ext>
            </a:extLst>
          </p:cNvPr>
          <p:cNvGrpSpPr/>
          <p:nvPr/>
        </p:nvGrpSpPr>
        <p:grpSpPr>
          <a:xfrm>
            <a:off x="7558857" y="133532"/>
            <a:ext cx="1296409" cy="1296409"/>
            <a:chOff x="1690795" y="0"/>
            <a:chExt cx="1296409" cy="1296409"/>
          </a:xfrm>
        </p:grpSpPr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9F28A89C-CD43-21ED-4C97-A296DD880287}"/>
                </a:ext>
              </a:extLst>
            </p:cNvPr>
            <p:cNvSpPr/>
            <p:nvPr/>
          </p:nvSpPr>
          <p:spPr>
            <a:xfrm>
              <a:off x="1690795" y="0"/>
              <a:ext cx="1296409" cy="1296409"/>
            </a:xfrm>
            <a:prstGeom prst="ellipse">
              <a:avLst/>
            </a:prstGeom>
            <a:solidFill>
              <a:srgbClr val="41FF2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2" name="Ovale 4">
              <a:extLst>
                <a:ext uri="{FF2B5EF4-FFF2-40B4-BE49-F238E27FC236}">
                  <a16:creationId xmlns:a16="http://schemas.microsoft.com/office/drawing/2014/main" id="{333C3D1E-15E4-375B-9F70-C355C9418D71}"/>
                </a:ext>
              </a:extLst>
            </p:cNvPr>
            <p:cNvSpPr txBox="1"/>
            <p:nvPr/>
          </p:nvSpPr>
          <p:spPr>
            <a:xfrm>
              <a:off x="1880650" y="189855"/>
              <a:ext cx="916699" cy="916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>
                  <a:solidFill>
                    <a:srgbClr val="FF0000"/>
                  </a:solidFill>
                </a:rPr>
                <a:t>PIANO DI AZIONE</a:t>
              </a:r>
            </a:p>
          </p:txBody>
        </p:sp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497FC99-8E57-0C65-0DF4-6AA04EC80E44}"/>
              </a:ext>
            </a:extLst>
          </p:cNvPr>
          <p:cNvSpPr txBox="1"/>
          <p:nvPr/>
        </p:nvSpPr>
        <p:spPr>
          <a:xfrm>
            <a:off x="6732239" y="1456300"/>
            <a:ext cx="23042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chemeClr val="bg1">
                    <a:lumMod val="95000"/>
                  </a:schemeClr>
                </a:solidFill>
              </a:rPr>
              <a:t>eliminazione criticità rete stradale con nuovi orari operazioni svuotamento </a:t>
            </a:r>
          </a:p>
          <a:p>
            <a:r>
              <a:rPr lang="it-IT" sz="1800" dirty="0">
                <a:solidFill>
                  <a:schemeClr val="bg1">
                    <a:lumMod val="95000"/>
                  </a:schemeClr>
                </a:solidFill>
              </a:rPr>
              <a:t>contenitori raccolta differenziata, modifica intersezioni, ottimizzazione fermate bus, ottimizzazione attraversamenti, gestione svolte consentite, rete più</a:t>
            </a:r>
          </a:p>
          <a:p>
            <a:r>
              <a:rPr lang="it-IT" sz="1800" dirty="0">
                <a:solidFill>
                  <a:schemeClr val="bg1">
                    <a:lumMod val="95000"/>
                  </a:schemeClr>
                </a:solidFill>
              </a:rPr>
              <a:t>scorrevole anche a vantaggio del trasporto pubblico locale,…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62022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485</Words>
  <Application>Microsoft Office PowerPoint</Application>
  <PresentationFormat>Presentazione su schermo (4:3)</PresentationFormat>
  <Paragraphs>106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Myriad Pro Bold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Comune di Bolzano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pbellenz</dc:creator>
  <cp:lastModifiedBy>Ivan Moroder</cp:lastModifiedBy>
  <cp:revision>55</cp:revision>
  <cp:lastPrinted>2025-06-10T06:26:01Z</cp:lastPrinted>
  <dcterms:created xsi:type="dcterms:W3CDTF">2020-02-27T13:36:10Z</dcterms:created>
  <dcterms:modified xsi:type="dcterms:W3CDTF">2025-06-10T15:43:49Z</dcterms:modified>
</cp:coreProperties>
</file>